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Zachary Jones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17-09-28T23:11:25.445">
    <p:pos x="288" y="919"/>
    <p:text>update url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Google Shape;3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e624a9d_0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e624a9d_0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0e624a9d_0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0e624a9d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624a9d_0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0e624a9d_0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0e624a9d_0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10e624a9d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10e624a9d_0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10e624a9d_0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10e624a9d_0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10e624a9d_0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10e624a9d_0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10e624a9d_0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0e624a9d_0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0e624a9d_0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0e624a9d_04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0e624a9d_0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e624a9d_0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e624a9d_0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0e624a9d_0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0e624a9d_0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 rot="10800000">
            <a:off x="0" y="3093235"/>
            <a:ext cx="8458200" cy="712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300757"/>
            <a:ext cx="7772400" cy="1684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None/>
              <a:defRPr sz="7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3093357"/>
            <a:ext cx="7772400" cy="712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b="1" sz="30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460499"/>
            <a:ext cx="40302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4656667" y="1461909"/>
            <a:ext cx="40302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0" y="4406309"/>
            <a:ext cx="8686800" cy="5196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>
                <a:solidFill>
                  <a:schemeClr val="lt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dern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Char char="●"/>
              <a:defRPr sz="3000">
                <a:solidFill>
                  <a:schemeClr val="dk2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omments" Target="../comments/comment1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ctrTitle"/>
          </p:nvPr>
        </p:nvSpPr>
        <p:spPr>
          <a:xfrm>
            <a:off x="685800" y="1300757"/>
            <a:ext cx="7772400" cy="1684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Linux Basics &amp; Troubleshooting</a:t>
            </a:r>
            <a:endParaRPr/>
          </a:p>
        </p:txBody>
      </p:sp>
      <p:sp>
        <p:nvSpPr>
          <p:cNvPr id="33" name="Google Shape;33;p8"/>
          <p:cNvSpPr txBox="1"/>
          <p:nvPr>
            <p:ph idx="1" type="subTitle"/>
          </p:nvPr>
        </p:nvSpPr>
        <p:spPr>
          <a:xfrm>
            <a:off x="685800" y="3093357"/>
            <a:ext cx="7772400" cy="712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commands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top, ps, free, df, du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ifconfig - sort of like ipconfig on windows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dmesg - spits out contents of /var/log/dmesg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find / -iname *.bbq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which - find bin that a binary is in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sudo - when things don’t work - you can’t do this on campus machines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Sudo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Run command as root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Limit access to commands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“Safer” than using root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sudo !! - because we all forget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sudo su - switch to root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visudo - edit who can do what</a:t>
            </a:r>
            <a:endParaRPr/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53025" y="205975"/>
            <a:ext cx="3429000" cy="28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Troubleshooting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What you already know applies to Linux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Check the log files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Figure out what’s really wrong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Google, IRC, forums. You’re not the first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What is linux?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FHS/LS/mounts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Formatting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Package Managers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Helpful commands and logs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linux?</a:t>
            </a:r>
            <a:endParaRPr/>
          </a:p>
        </p:txBody>
      </p:sp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Linux kernel - interface between hardware and software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GNU - userspace software that sits on the kernel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Linux distribution - different kernel options and userspace software bundled together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System Hierarchy</a:t>
            </a:r>
            <a:endParaRPr/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LSB, Linux Foundation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Everything is a file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Mount points</a:t>
            </a:r>
            <a:endParaRPr/>
          </a:p>
        </p:txBody>
      </p:sp>
      <p:pic>
        <p:nvPicPr>
          <p:cNvPr id="52" name="Google Shape;52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9800" y="1752625"/>
            <a:ext cx="5372100" cy="328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Mounting a new drive</a:t>
            </a:r>
            <a:endParaRPr/>
          </a:p>
        </p:txBody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# fdisk /dev/sdb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# mkfs.ext4 /dev/sdb1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# mount /dev/sdb1 /storage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# df -h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Package managers</a:t>
            </a:r>
            <a:endParaRPr/>
          </a:p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Use a repo to store all software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hence lug repo mirrors!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apt-get, aptitude, pacman, yum, dnf, etc are higher-level than dpkg, rpm, etc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Resolve dependencies, track software, manage updates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Think of it like the app store?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local repos</a:t>
            </a:r>
            <a:endParaRPr/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/etc/apt/sources.list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Can often replace with your local mirror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:%s/us.archive.ubuntu.com/mirrors.lug.mtu.edu/g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/etc/yum.repos.d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Can be more tricky, fastestmirror plugin and whatnot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 files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Logs! Usually more useful than event viewer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/var/log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application and system logs are usually rotated with logrotate, /etc/logrotate.conf and /etc/logrotate.d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J</a:t>
            </a:r>
            <a:r>
              <a:rPr lang="en"/>
              <a:t>ournalctl if you use a OS with SystemD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457200" y="205978"/>
            <a:ext cx="8229600" cy="114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log files</a:t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457200" y="1460499"/>
            <a:ext cx="8229600" cy="34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** can depend on your distro! **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syslog - general system log files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messages - ^^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dmesg - kernel messages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auth.log - login success/failure, sudo failures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journalctl </a:t>
            </a:r>
            <a:r>
              <a:rPr lang="en"/>
              <a:t>basically</a:t>
            </a:r>
            <a:r>
              <a:rPr lang="en"/>
              <a:t> all of the above in one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