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9b81a7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9b81a7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hell.lug.mtu.edu" TargetMode="External"/><Relationship Id="rId4" Type="http://schemas.openxmlformats.org/officeDocument/2006/relationships/hyperlink" Target="mailto:lug-server-admins-l@mtu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tulug.slack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2016-04-08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is alive!!!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shell.lug.mtu.edu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account?: </a:t>
            </a:r>
            <a:r>
              <a:rPr lang="en" u="sng">
                <a:solidFill>
                  <a:schemeClr val="hlink"/>
                </a:solidFill>
                <a:hlinkClick r:id="rId4"/>
              </a:rPr>
              <a:t>lug-server-admins-l@mtu.edu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Data Recovery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 need data from your old account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Get in contact with blingall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Will purge restored stuff April 9th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Packaging Demo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