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13716000" cx="24384000"/>
  <p:notesSz cx="6858000" cy="9144000"/>
  <p:embeddedFontLs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1435100" y="9677400"/>
            <a:ext cx="21526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1435100" y="11430000"/>
            <a:ext cx="21526500" cy="1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-317500" lvl="5" marL="27432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1pPr>
            <a:lvl2pPr indent="-317500" lvl="1" marL="9144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2pPr>
            <a:lvl3pPr indent="-317500" lvl="2" marL="13716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3pPr>
            <a:lvl4pPr indent="-317500" lvl="3" marL="18288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4pPr>
            <a:lvl5pPr indent="-317500" lvl="4" marL="22860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5pPr>
            <a:lvl6pPr indent="-317500" lvl="5" marL="27432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6pPr>
            <a:lvl7pPr indent="-317500" lvl="6" marL="32004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7pPr>
            <a:lvl8pPr indent="-317500" lvl="7" marL="36576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8pPr>
            <a:lvl9pPr indent="-317500" lvl="8" marL="41148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&amp; Sub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1435100" y="3454400"/>
            <a:ext cx="21526500" cy="356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435100" y="7264400"/>
            <a:ext cx="21526500" cy="1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-317500" lvl="5" marL="27432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1435100" y="342900"/>
            <a:ext cx="21526500" cy="35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1422400" y="1028700"/>
            <a:ext cx="2152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" type="body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>
              <a:spcBef>
                <a:spcPts val="4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435100" y="584200"/>
            <a:ext cx="10769600" cy="64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435100" y="7378700"/>
            <a:ext cx="10769600" cy="5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-317500" lvl="5" marL="27432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59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1422400" y="4940300"/>
            <a:ext cx="21526500" cy="38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idx="1" type="body"/>
          </p:nvPr>
        </p:nvSpPr>
        <p:spPr>
          <a:xfrm>
            <a:off x="1435100" y="1574800"/>
            <a:ext cx="21526500" cy="10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1pPr>
            <a:lvl2pPr indent="-317500" lvl="1" marL="9144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2pPr>
            <a:lvl3pPr indent="-317500" lvl="2" marL="13716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3pPr>
            <a:lvl4pPr indent="-317500" lvl="3" marL="18288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4pPr>
            <a:lvl5pPr indent="-317500" lvl="4" marL="22860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5pPr>
            <a:lvl6pPr indent="-317500" lvl="5" marL="27432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6pPr>
            <a:lvl7pPr indent="-317500" lvl="6" marL="32004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7pPr>
            <a:lvl8pPr indent="-317500" lvl="7" marL="36576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8pPr>
            <a:lvl9pPr indent="-317500" lvl="8" marL="4114800" rtl="0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1pPr>
            <a:lvl2pPr indent="-317500" lvl="1" marL="9144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2pPr>
            <a:lvl3pPr indent="-317500" lvl="2" marL="13716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3pPr>
            <a:lvl4pPr indent="-317500" lvl="3" marL="18288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4pPr>
            <a:lvl5pPr indent="-317500" lvl="4" marL="22860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5pPr>
            <a:lvl6pPr indent="-317500" lvl="5" marL="27432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6pPr>
            <a:lvl7pPr indent="-317500" lvl="6" marL="32004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7pPr>
            <a:lvl8pPr indent="-317500" lvl="7" marL="36576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8pPr>
            <a:lvl9pPr indent="-317500" lvl="8" marL="41148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lug.mtu.ed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lug-l@mt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linuxmint.com/documentation/user-guide/Cinnamon/english_17.0.pdf" TargetMode="External"/><Relationship Id="rId4" Type="http://schemas.openxmlformats.org/officeDocument/2006/relationships/hyperlink" Target="http://elementaryos.org/docs/user-guide/installation" TargetMode="External"/><Relationship Id="rId5" Type="http://schemas.openxmlformats.org/officeDocument/2006/relationships/hyperlink" Target="http://hexchat.readthedocs.org/en/latest/index.html" TargetMode="External"/><Relationship Id="rId6" Type="http://schemas.openxmlformats.org/officeDocument/2006/relationships/hyperlink" Target="http://irssi.org/documentatio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13" Type="http://schemas.openxmlformats.org/officeDocument/2006/relationships/image" Target="../media/image7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linuxmint.com/download.php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pendrivelinux.com/universal-usb-installer-easy-as-1-2-3/" TargetMode="External"/><Relationship Id="rId4" Type="http://schemas.openxmlformats.org/officeDocument/2006/relationships/hyperlink" Target="http://www.ubuntu.com/download/desktop/create-a-usb-stick-on-mac-o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1435100" y="9677400"/>
            <a:ext cx="21526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MTU LUG General Meeting</a:t>
            </a:r>
            <a:endParaRPr/>
          </a:p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1435100" y="11430000"/>
            <a:ext cx="21526500" cy="1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9/23/2014</a:t>
            </a:r>
            <a:endParaRPr/>
          </a:p>
        </p:txBody>
      </p:sp>
      <p:sp>
        <p:nvSpPr>
          <p:cNvPr id="39" name="Google Shape;39;p14"/>
          <p:cNvSpPr/>
          <p:nvPr/>
        </p:nvSpPr>
        <p:spPr>
          <a:xfrm>
            <a:off x="8411092" y="534127"/>
            <a:ext cx="7561817" cy="8914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13398500" y="3213100"/>
            <a:ext cx="9525001" cy="95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3"/>
          <p:cNvSpPr txBox="1"/>
          <p:nvPr>
            <p:ph type="title"/>
          </p:nvPr>
        </p:nvSpPr>
        <p:spPr>
          <a:xfrm>
            <a:off x="1422400" y="1028700"/>
            <a:ext cx="2152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</a:t>
            </a:r>
            <a:endParaRPr/>
          </a:p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Boot into USB Drive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vary by computer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Typically you hit a Function Key (F1-12), selecting the USB drive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Setup the Install!</a:t>
            </a:r>
            <a:endParaRPr/>
          </a:p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6100" lvl="0" marL="5461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Hit Enter on “Start Linux Mint”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boot double click “Install Linux Mint”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language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disk - GREATLY depends on current setup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6807200" y="3051521"/>
            <a:ext cx="10769600" cy="154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“Install Now”!</a:t>
            </a: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7315200" y="7461250"/>
            <a:ext cx="9753600" cy="51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13398498" y="3213100"/>
            <a:ext cx="9525001" cy="95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6"/>
          <p:cNvSpPr txBox="1"/>
          <p:nvPr>
            <p:ph type="title"/>
          </p:nvPr>
        </p:nvSpPr>
        <p:spPr>
          <a:xfrm>
            <a:off x="1422400" y="1028700"/>
            <a:ext cx="2152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5</a:t>
            </a:r>
            <a:endParaRPr/>
          </a:p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Timezone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keyboard (Defaults to English US)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 out user info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the arrow next to Installing Sytem 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through the Sideshow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6</a:t>
            </a:r>
            <a:endParaRPr/>
          </a:p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6100" lvl="0" marL="5461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“Restart Now”, removing the flash drive/DVD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Computer should reboot and start up Linux Mint 17!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1435100" y="3454400"/>
            <a:ext cx="21526500" cy="356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Connecting to IRC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/>
          <p:nvPr/>
        </p:nvSpPr>
        <p:spPr>
          <a:xfrm>
            <a:off x="13398500" y="3213100"/>
            <a:ext cx="9525000" cy="95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9"/>
          <p:cNvSpPr txBox="1"/>
          <p:nvPr>
            <p:ph type="title"/>
          </p:nvPr>
        </p:nvSpPr>
        <p:spPr>
          <a:xfrm>
            <a:off x="1422400" y="1028700"/>
            <a:ext cx="2152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HexChat</a:t>
            </a:r>
            <a:endParaRPr/>
          </a:p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Installed on Linux Mint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Graphic Interface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to use and setup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Setting Up HexChat</a:t>
            </a:r>
            <a:endParaRPr/>
          </a:p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0638" lvl="0" marL="540638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Menu —&gt; Type and launch “HexChat”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0638" lvl="0" marL="540638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HexChat —&gt; New —&gt; Server Tab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0638" lvl="0" marL="540638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bottom text box type: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7877" lvl="1" marL="1081277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/server -ssl </a:t>
            </a:r>
            <a:r>
              <a:rPr b="0" i="0" lang="en-US" sz="4554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lug.mtu.edu</a:t>
            </a: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6669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7877" lvl="1" marL="1081277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/list (Lists the channels)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7877" lvl="1" marL="1081277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/join #mtu (Joins the channel #mtu)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/>
          <p:nvPr/>
        </p:nvSpPr>
        <p:spPr>
          <a:xfrm>
            <a:off x="13398500" y="3213100"/>
            <a:ext cx="9525000" cy="95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1"/>
          <p:cNvSpPr txBox="1"/>
          <p:nvPr>
            <p:ph type="title"/>
          </p:nvPr>
        </p:nvSpPr>
        <p:spPr>
          <a:xfrm>
            <a:off x="1422400" y="1028700"/>
            <a:ext cx="2152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IRC GET!</a:t>
            </a:r>
            <a:endParaRPr/>
          </a:p>
        </p:txBody>
      </p:sp>
      <p:sp>
        <p:nvSpPr>
          <p:cNvPr id="155" name="Google Shape;155;p31"/>
          <p:cNvSpPr txBox="1"/>
          <p:nvPr>
            <p:ph idx="1" type="body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sure to introduce yourself and say Hi!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Register your username with NickServ 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/msg NickServ REGISTER &lt;password&gt; &lt;email&gt;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more help?</a:t>
            </a:r>
            <a:endParaRPr/>
          </a:p>
        </p:txBody>
      </p:sp>
      <p:sp>
        <p:nvSpPr>
          <p:cNvPr id="161" name="Google Shape;161;p32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6100" lvl="0" marL="5461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Email: </a:t>
            </a:r>
            <a:r>
              <a:rPr b="0" i="0" lang="en-US" sz="4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lug-l@mtu.edu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 in IRC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Google, Google, Google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Bring your questions to the next meeting!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To-do:</a:t>
            </a:r>
            <a:endParaRPr/>
          </a:p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0638" lvl="0" marL="540638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0638" lvl="0" marL="540638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 Recommendations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0638" lvl="0" marL="540638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T-Shirt Ideas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0638" lvl="0" marL="540638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 Ideas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0638" lvl="0" marL="540638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Room Change?</a:t>
            </a:r>
            <a:endParaRPr b="0" i="0" sz="4554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0638" lvl="0" marL="540638" marR="0" rtl="0" algn="l">
              <a:spcBef>
                <a:spcPts val="5800"/>
              </a:spcBef>
              <a:spcAft>
                <a:spcPts val="0"/>
              </a:spcAft>
              <a:buClr>
                <a:srgbClr val="EBEBEB"/>
              </a:buClr>
              <a:buSzPts val="3416"/>
              <a:buFont typeface="Helvetica Neue"/>
              <a:buChar char="•"/>
            </a:pPr>
            <a:r>
              <a:rPr b="0" i="0" lang="en-US" sz="4554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 Status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33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6100" lvl="0" marL="5461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Official Linux Mint Guide: </a:t>
            </a:r>
            <a:r>
              <a:rPr b="0" i="0" lang="en-US" sz="29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http://www.linuxmint.com/documentation/user-guide/Cinnamon/english_17.0.pdf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elementaryOS Guide: </a:t>
            </a:r>
            <a:r>
              <a:rPr b="0" i="0" lang="en-US" sz="4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http://elementaryos.org/docs/user-guide/installation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HexChat Guide: </a:t>
            </a:r>
            <a:r>
              <a:rPr b="0" i="0" lang="en-US" sz="4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http://hexchat.readthedocs.org/en/latest/index.html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irssi guide: </a:t>
            </a:r>
            <a:r>
              <a:rPr b="0" i="0" lang="en-US" sz="4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http://irssi.org/documentation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1435100" y="3454400"/>
            <a:ext cx="21526500" cy="356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Install &amp; IRC</a:t>
            </a:r>
            <a:endParaRPr/>
          </a:p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1435100" y="7264400"/>
            <a:ext cx="21526500" cy="1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By: Jared Ledvina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Choosing a Distro</a:t>
            </a:r>
            <a:endParaRPr/>
          </a:p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6100" lvl="0" marL="5461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Largely personal preference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Limited by time, knowledge, surroundings, software compatibility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8474" y="3143036"/>
            <a:ext cx="2514601" cy="24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6442" y="3066836"/>
            <a:ext cx="2641601" cy="25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2642" y="6838984"/>
            <a:ext cx="2489201" cy="297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51409" y="3130336"/>
            <a:ext cx="2616201" cy="243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64109" y="7080284"/>
            <a:ext cx="2590801" cy="248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52551" y="10817867"/>
            <a:ext cx="2641601" cy="154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90651" y="1296126"/>
            <a:ext cx="2565401" cy="23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19942" y="11017531"/>
            <a:ext cx="2514601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375550" y="1296126"/>
            <a:ext cx="2692401" cy="23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629550" y="10665467"/>
            <a:ext cx="2184401" cy="18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74174" y="7296580"/>
            <a:ext cx="2743201" cy="246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1422400" y="1028700"/>
            <a:ext cx="2152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Mint 17 Qiana</a:t>
            </a:r>
            <a:endParaRPr/>
          </a:p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 tools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USB Flash Drive or blank DVD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Computer w/ ~10GB Hard Drive space</a:t>
            </a:r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1598" y="3175000"/>
            <a:ext cx="11176001" cy="96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Linux Mint?</a:t>
            </a:r>
            <a:endParaRPr/>
          </a:p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6100" lvl="0" marL="5461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Ease of use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 applications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Includes multimedia codecs 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Because I wanted to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1422400" y="342900"/>
            <a:ext cx="21526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</a:t>
            </a:r>
            <a:endParaRPr/>
          </a:p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1422400" y="3898900"/>
            <a:ext cx="21526500" cy="8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46100" lvl="0" marL="5461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Download the ISO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Version: Linux Mint 17 (Cinnamon Edition) 64bit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1" marL="10922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Cinnamon Edition = The desktop environment</a:t>
            </a:r>
            <a:endParaRPr b="0" i="0" sz="4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46100" lvl="0" marL="546100" marR="0" rtl="0" algn="l">
              <a:spcBef>
                <a:spcPts val="5900"/>
              </a:spcBef>
              <a:spcAft>
                <a:spcPts val="0"/>
              </a:spcAft>
              <a:buClr>
                <a:srgbClr val="EBEBEB"/>
              </a:buClr>
              <a:buSzPts val="3450"/>
              <a:buFont typeface="Helvetica Neue"/>
              <a:buChar char="•"/>
            </a:pPr>
            <a:r>
              <a:rPr b="0" i="0" lang="en-US" sz="4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http://www.linuxmint.com/download.php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1422400" y="1028700"/>
            <a:ext cx="2152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endParaRPr/>
          </a:p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ISO to flash drive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Burn ISO to DVD w/ DVD Burner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Windows: 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Install </a:t>
            </a:r>
            <a:r>
              <a:rPr b="0" i="0" lang="en-US" sz="38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Pen Drive Linux’s USB Installer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 and select Linux version, location of the downloaded ISO and the flash drive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the format drive box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‘Create’</a:t>
            </a:r>
            <a:endParaRPr/>
          </a:p>
        </p:txBody>
      </p:sp>
      <p:sp>
        <p:nvSpPr>
          <p:cNvPr id="98" name="Google Shape;98;p22"/>
          <p:cNvSpPr/>
          <p:nvPr/>
        </p:nvSpPr>
        <p:spPr>
          <a:xfrm>
            <a:off x="13106400" y="3302000"/>
            <a:ext cx="10463777" cy="9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 OSX: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 the Ubuntu Guide skipping Step 1: </a:t>
            </a:r>
            <a:r>
              <a:rPr b="0" i="0" lang="en-US" sz="38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http://www.ubuntu.com/download/desktop/create-a-usb-stick-on-mac-osx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Linux: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Well, you’ve done this before right?</a:t>
            </a:r>
            <a:endParaRPr b="0" i="0" sz="38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EBEBEB"/>
              </a:buClr>
              <a:buSzPts val="2850"/>
              <a:buFont typeface="Helvetica Neue"/>
              <a:buChar char="•"/>
            </a:pPr>
            <a:r>
              <a:rPr b="0" i="0" lang="en-US" sz="38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 if=&lt;LocationOfISO&gt; of=&lt;PathToUSBDrive&gt; bs=4m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4"/>
      </a:accent5>
      <a:accent6>
        <a:srgbClr val="B264D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