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Average"/>
      <p:regular r:id="rId17"/>
    </p:embeddedFont>
    <p:embeddedFont>
      <p:font typeface="Oswald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Average-regular.fntdata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Oswald-bold.fntdata"/><Relationship Id="rId6" Type="http://schemas.openxmlformats.org/officeDocument/2006/relationships/slide" Target="slides/slide2.xml"/><Relationship Id="rId18" Type="http://schemas.openxmlformats.org/officeDocument/2006/relationships/font" Target="fonts/Oswald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62e01ad8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62e01ad8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6976b5dd9_2_1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6976b5dd9_2_1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acd50e1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6acd50e1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682f8bc50_0_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682f8bc50_0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682f8bc50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682f8bc50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8efddc87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8efddc87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682f8bc50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682f8bc50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8efddc87a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8efddc87a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65377fb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65377fb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57052ec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57052ec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7052ec3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7052ec3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Google Shape;11;p2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Google Shape;52;p1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Google Shape;42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Google Shape;43;p9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Google Shape;45;p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Google Shape;48;p10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goo.gl/tBvj2V" TargetMode="External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www.involvement.mtu.edu/organization/lug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goo.gl/xvhVGY" TargetMode="Externa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MTU LUG</a:t>
            </a:r>
            <a:endParaRPr/>
          </a:p>
        </p:txBody>
      </p:sp>
      <p:sp>
        <p:nvSpPr>
          <p:cNvPr id="60" name="Google Shape;60;p1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General Meeting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2018/04/18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/>
          <p:nvPr>
            <p:ph idx="1" type="body"/>
          </p:nvPr>
        </p:nvSpPr>
        <p:spPr>
          <a:xfrm>
            <a:off x="304800" y="304800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favorite from the past week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https://goo.gl/tBvj2V</a:t>
            </a:r>
            <a:endParaRPr/>
          </a:p>
        </p:txBody>
      </p:sp>
      <p:pic>
        <p:nvPicPr>
          <p:cNvPr id="116" name="Google Shape;116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9738" y="909900"/>
            <a:ext cx="6984532" cy="3928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What fun thing did you do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/>
              <a:t> this week?</a:t>
            </a:r>
            <a:endParaRPr sz="3600"/>
          </a:p>
        </p:txBody>
      </p:sp>
      <p:sp>
        <p:nvSpPr>
          <p:cNvPr id="122" name="Google Shape;122;p23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did you break?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Presentation!</a:t>
            </a:r>
            <a:endParaRPr/>
          </a:p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LXC!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Announcements</a:t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New Meeting Time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Wednesday @ 8 in Rekhi G009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K-Day...?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Elections!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eBoard Updates</a:t>
            </a:r>
            <a:endParaRPr/>
          </a:p>
        </p:txBody>
      </p:sp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President update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Vice-President update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Server Team update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LUG Involvement</a:t>
            </a:r>
            <a:endParaRPr/>
          </a:p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https://www.involvement.mtu.edu/organization/lug</a:t>
            </a:r>
            <a:endParaRPr/>
          </a:p>
        </p:txBody>
      </p:sp>
      <p:pic>
        <p:nvPicPr>
          <p:cNvPr descr="Screenshot from 2015-11-06 10-33-36.png"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6675" y="2028172"/>
            <a:ext cx="7273798" cy="261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Join LUG</a:t>
            </a:r>
            <a:endParaRPr/>
          </a:p>
        </p:txBody>
      </p:sp>
      <p:pic>
        <p:nvPicPr>
          <p:cNvPr descr="Screenshot from 2015-09-17 20-03-21.png"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4725" y="1017725"/>
            <a:ext cx="5329275" cy="28790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/>
        </p:nvSpPr>
        <p:spPr>
          <a:xfrm>
            <a:off x="441450" y="1444725"/>
            <a:ext cx="3016500" cy="27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Join us on: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Slack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mtulug.slack.com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(use @mtu.edu)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Keybase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k</a:t>
            </a: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eybase.io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○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(join team “mtu”)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</a:pPr>
            <a:r>
              <a:rPr lang="en"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rPr>
              <a:t>IRC</a:t>
            </a:r>
            <a:endParaRPr sz="1800">
              <a:solidFill>
                <a:schemeClr val="accent3"/>
              </a:solidFill>
              <a:latin typeface="Average"/>
              <a:ea typeface="Average"/>
              <a:cs typeface="Average"/>
              <a:sym typeface="Averag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Shell Server (still down)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Account if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have been to three general meetings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shell.lug.mtu.edu</a:t>
            </a:r>
            <a:endParaRPr/>
          </a:p>
        </p:txBody>
      </p:sp>
      <p:pic>
        <p:nvPicPr>
          <p:cNvPr descr="Screenshot from 2015-12-10 21-56-24.png" id="93" name="Google Shape;9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7900" y="2109703"/>
            <a:ext cx="6302599" cy="253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Elections!</a:t>
            </a:r>
            <a:endParaRPr/>
          </a:p>
        </p:txBody>
      </p:sp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President: Jake Black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VP: Paul Esch-Laurent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Secretary: Eric Steve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Treasurer: Zach Jones</a:t>
            </a:r>
            <a:endParaRPr/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Server Team: Matt Miller, Zach Jones, and Eric Steve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/r/unixporn picks of the week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idx="1" type="body"/>
          </p:nvPr>
        </p:nvSpPr>
        <p:spPr>
          <a:xfrm>
            <a:off x="304800" y="304800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#1 from the past week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https://goo.gl/xvhVGY</a:t>
            </a:r>
            <a:endParaRPr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78025" y="909900"/>
            <a:ext cx="6987944" cy="39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