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verag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swald-bold.fntdata"/><Relationship Id="rId6" Type="http://schemas.openxmlformats.org/officeDocument/2006/relationships/slide" Target="slides/slide2.xml"/><Relationship Id="rId18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2e01ad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2e01ad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acd50e1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acd50e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5377fb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5377fb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7052ec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7052ec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7052ec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7052ec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oo.gl/tBvj2V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oo.gl/xvhVGY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2018/04/18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04800" y="3048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from the past week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https://goo.gl/tBvj2V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738" y="909900"/>
            <a:ext cx="6984532" cy="39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22" name="Google Shape;122;p2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Presentation!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LXC!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Meeting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@ 8 in Rekhi G009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K-Day...?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Elections!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President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Vice-President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(use @mtu.edu)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Keybase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eybase.io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(join team “mtu”)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 (still down)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Elections!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President: Jake Black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VP: Paul Esch-Laurent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Secretary: Eric Steve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Treasurer: Zach Jones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Team: Matt Miller, Zach Jones, and Eric Steve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/r/unixporn picks of the week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04800" y="3048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from the past week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https://goo.gl/xvhVGY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025" y="909900"/>
            <a:ext cx="6987944" cy="39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