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verage"/>
      <p:regular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verag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swald-bold.fntdata"/><Relationship Id="rId6" Type="http://schemas.openxmlformats.org/officeDocument/2006/relationships/slide" Target="slides/slide2.xml"/><Relationship Id="rId18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2e01ad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62e01ad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acd50e1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acd50e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5377fb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5377fb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7052e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7052e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7052ec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7052ec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oo.gl/zX74jK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zfsonlinux/zfs/issues/740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oo.gl/djN4kf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2018/04/11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https://goo.gl/zX74jK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8963" y="909900"/>
            <a:ext cx="6286081" cy="39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Presentation!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Dotfiles!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8 in Rekhi G009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Nominations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… and Elections (next week!)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K-Day...?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Vice-President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on: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(use @mtu.edu)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Keybase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k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eybase.io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(join team “mtu”)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 (still down)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Linux/UNIX news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ZFS on Linux: Unlistable and disappearing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https://github.com/zfsonlinux/zfs/issues/7401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 picks of the week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04800" y="3048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from the past week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https://goo.gl/djN4kf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013" y="909900"/>
            <a:ext cx="3493972" cy="39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