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Average"/>
      <p:regular r:id="rId16"/>
    </p:embeddedFont>
    <p:embeddedFont>
      <p:font typeface="Oswal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Oswald-regular.fntdata"/><Relationship Id="rId16" Type="http://schemas.openxmlformats.org/officeDocument/2006/relationships/font" Target="fonts/Averag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Oswa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6acd50e1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6acd50e1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6976b5dd9_2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6976b5dd9_2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82f8bc5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82f8bc5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82f8bc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82f8bc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efddc8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efddc8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82f8bc50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82f8bc5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efddc87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efddc87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7052ec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7052ec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7052ec3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7052ec3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2e01ad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62e01ad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oo.gl/KfCWjP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oo.gl/Ykiric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2018/04/04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Presentations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Dotfiles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Ansible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Docker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… other ideas?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fun thing did you do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this week?</a:t>
            </a:r>
            <a:endParaRPr sz="3600"/>
          </a:p>
        </p:txBody>
      </p:sp>
      <p:sp>
        <p:nvSpPr>
          <p:cNvPr id="122" name="Google Shape;122;p2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you break?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Meeting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Wednesday @ 8 in Rekhi G009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President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Vice-President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Team update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 Involvement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</a:t>
            </a:r>
            <a:endParaRPr/>
          </a:p>
        </p:txBody>
      </p:sp>
      <p:pic>
        <p:nvPicPr>
          <p:cNvPr descr="Screenshot from 2015-09-17 20-03-21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725" y="1017725"/>
            <a:ext cx="5329275" cy="28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1450" y="1444725"/>
            <a:ext cx="30165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Join us on: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Slack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mtulug.slack.com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(use @mtu.edu)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Keybase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k</a:t>
            </a: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eybase.io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(join team “mtu”)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IRC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Server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if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been to three general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shell.lug.mtu.edu</a:t>
            </a:r>
            <a:endParaRPr/>
          </a:p>
        </p:txBody>
      </p:sp>
      <p:pic>
        <p:nvPicPr>
          <p:cNvPr descr="Screenshot from 2015-12-10 21-56-24.png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900" y="2109703"/>
            <a:ext cx="6302599" cy="2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/r/unixporn picks of the week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04800" y="30480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 from the past week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https://goo.gl/KfCWjP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6425" y="912925"/>
            <a:ext cx="6982787" cy="3925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04800" y="30480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from the past week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https://goo.gl/Ykiric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6625" y="912925"/>
            <a:ext cx="6982565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