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Average"/>
      <p:regular r:id="rId15"/>
    </p:embeddedFont>
    <p:embeddedFont>
      <p:font typeface="Oswa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Average-regular.fntdata"/><Relationship Id="rId14" Type="http://schemas.openxmlformats.org/officeDocument/2006/relationships/slide" Target="slides/slide10.xml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6976b5dd9_2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6976b5dd9_2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82f8bc50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82f8bc50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82f8bc5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82f8bc5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8efddc8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8efddc8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82f8bc50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682f8bc50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8efddc87a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8efddc87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7052ec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7052ec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7052ec3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7052ec3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2e01ad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62e01ad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involvement.mtu.edu/organization/lug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goo.gl/EBJcRW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goo.gl/qRYsS6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MTU LUG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Meeting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2018/03/28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What fun thing did you do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 this week?</a:t>
            </a:r>
            <a:endParaRPr sz="3600"/>
          </a:p>
        </p:txBody>
      </p:sp>
      <p:sp>
        <p:nvSpPr>
          <p:cNvPr id="116" name="Google Shape;116;p2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you break?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Meeting Time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Wednesday @ 8 in Rekhi G009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eBoard Updates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 update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VP update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Server Team update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on Involvement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https://www.involvement.mtu.edu/organization/lug</a:t>
            </a:r>
            <a:endParaRPr/>
          </a:p>
        </p:txBody>
      </p:sp>
      <p:pic>
        <p:nvPicPr>
          <p:cNvPr descr="Screenshot from 2015-11-06 10-33-36.png"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675" y="2028172"/>
            <a:ext cx="7273798" cy="261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lug-l</a:t>
            </a:r>
            <a:endParaRPr/>
          </a:p>
        </p:txBody>
      </p:sp>
      <p:pic>
        <p:nvPicPr>
          <p:cNvPr descr="Screenshot from 2015-09-17 20-03-21.png"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725" y="1017725"/>
            <a:ext cx="5329275" cy="28790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441450" y="1444725"/>
            <a:ext cx="3016500" cy="27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Join us on: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Slack mtulug.slack.com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Use MTU email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IRC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THESE ------------------&gt;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Shell Server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Account if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have been to three general meetings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shell.lug.mtu.edu</a:t>
            </a:r>
            <a:endParaRPr/>
          </a:p>
        </p:txBody>
      </p:sp>
      <p:pic>
        <p:nvPicPr>
          <p:cNvPr descr="Screenshot from 2015-12-10 21-56-24.png"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7900" y="2109703"/>
            <a:ext cx="6302599" cy="25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/r/unixporn picks of the week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#1 from the past week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https://goo.gl/EBJcRW</a:t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1102" y="328725"/>
            <a:ext cx="5705374" cy="44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favorite from the past week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https://goo.gl/qRYsS6</a:t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2425" y="143500"/>
            <a:ext cx="6979156" cy="39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