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Average"/>
      <p:regular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verage-regular.fntdata"/><Relationship Id="rId14" Type="http://schemas.openxmlformats.org/officeDocument/2006/relationships/slide" Target="slides/slide10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976b5dd9_2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6976b5dd9_2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7052ec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7052ec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7052ec3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7052ec3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7052ec3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7052ec3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oo.gl/cJVvou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oo.gl/6isDXR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2018/03/21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fun thing did you do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this week?</a:t>
            </a:r>
            <a:endParaRPr sz="3600"/>
          </a:p>
        </p:txBody>
      </p:sp>
      <p:sp>
        <p:nvSpPr>
          <p:cNvPr id="116" name="Google Shape;116;p2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you break?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Meeting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@ 8 in Rekhi G009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VP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 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 mtu email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THESE ------------------&gt;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/r/unixporn picks of the week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 from the past week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https://goo.gl/cJVvou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9575" y="155863"/>
            <a:ext cx="4296999" cy="483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from the past week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https://goo.gl/6isDXR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2425" y="161300"/>
            <a:ext cx="6979157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