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976b5dd9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976b5dd9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976b5dd9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976b5dd9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We </a:t>
            </a:r>
            <a:r>
              <a:rPr lang="en"/>
              <a:t>elected</a:t>
            </a:r>
            <a:r>
              <a:rPr lang="en"/>
              <a:t> people last week!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131(TBH who knows?)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eboard members!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VP: </a:t>
            </a:r>
            <a:r>
              <a:rPr lang="en"/>
              <a:t>Paul Esch-Laurent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Treasure: Alec Hitchiner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Secretary: Eric Steve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Submitted Registration Paperwork!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LUG eBoard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2603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President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Zach Jones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Vice-President 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Paul esch-laurent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</a:pPr>
            <a:r>
              <a:rPr lang="en"/>
              <a:t>Secretary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Eric Steve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Treasure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Alec Hitchiner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Admins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Todd Fox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Matt Miller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Install Linux events?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Will Start Looking into T-shirts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