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Average"/>
      <p:regular r:id="rId13"/>
    </p:embeddedFont>
    <p:embeddedFont>
      <p:font typeface="Oswald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Average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swald-bold.fntdata"/><Relationship Id="rId14" Type="http://schemas.openxmlformats.org/officeDocument/2006/relationships/font" Target="fonts/Oswal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82f8bc50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82f8bc50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82f8bc5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82f8bc5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8efddc8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8efddc8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82f8bc50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82f8bc50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8efddc87a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8efddc87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f153650f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f153650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82f8bc50_0_4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82f8bc50_0_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nanocon-l@mtu.ed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involvement.mtu.edu/organization/lug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opensource.com/article/17/4/never-leave-irc-aga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MTU LUG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Meeting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Continue thinking about elections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Pres, VP, Server Admins (all?), secretary?, maybe treasurer?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Will be working with a CS professor who is interested in Linux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Nanocon? (still here)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nanocon-l@mtu.edu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Wednesday 6PM -- Fisher 131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eBoard Updates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Pres update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VP update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Server Team update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Need to Get the Reimbursement check from MUB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Jake (if he is even here)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 we need reimbursements for this past year?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on Involvement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https://www.involvement.mtu.edu/organization/lug</a:t>
            </a:r>
            <a:endParaRPr/>
          </a:p>
        </p:txBody>
      </p:sp>
      <p:pic>
        <p:nvPicPr>
          <p:cNvPr descr="Screenshot from 2015-11-06 10-33-36.png"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75" y="2028172"/>
            <a:ext cx="7273798" cy="26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lug-l</a:t>
            </a:r>
            <a:endParaRPr/>
          </a:p>
        </p:txBody>
      </p:sp>
      <p:pic>
        <p:nvPicPr>
          <p:cNvPr descr="Screenshot from 2015-09-17 20-03-21.png"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4725" y="1017725"/>
            <a:ext cx="5329275" cy="28790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441450" y="1444725"/>
            <a:ext cx="3016500" cy="27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Join us on;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Slack mtulug.slack.com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Use mtu email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IRC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THESE ------------------&gt;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Shell Server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Account if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have been to three general meetings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shell.lug.mtu.edu</a:t>
            </a:r>
            <a:endParaRPr/>
          </a:p>
        </p:txBody>
      </p:sp>
      <p:pic>
        <p:nvPicPr>
          <p:cNvPr descr="Screenshot from 2015-12-10 21-56-24.png"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900" y="2109703"/>
            <a:ext cx="6302599" cy="25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2098625"/>
            <a:ext cx="8520600" cy="247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budget allocation of 1200 dollars, they </a:t>
            </a:r>
            <a:r>
              <a:rPr lang="en"/>
              <a:t>didn't</a:t>
            </a:r>
            <a:r>
              <a:rPr lang="en"/>
              <a:t> agree with having an emergency fund?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23" y="1152498"/>
            <a:ext cx="8520600" cy="459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25" y="1612350"/>
            <a:ext cx="8364900" cy="37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Fun-Time</a:t>
            </a:r>
            <a:endParaRPr/>
          </a:p>
        </p:txBody>
      </p:sp>
      <p:sp>
        <p:nvSpPr>
          <p:cNvPr id="107" name="Google Shape;107;p20"/>
          <p:cNvSpPr txBox="1"/>
          <p:nvPr/>
        </p:nvSpPr>
        <p:spPr>
          <a:xfrm>
            <a:off x="1484850" y="1585200"/>
            <a:ext cx="6600" cy="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0"/>
          <p:cNvSpPr txBox="1"/>
          <p:nvPr/>
        </p:nvSpPr>
        <p:spPr>
          <a:xfrm>
            <a:off x="1682550" y="1324350"/>
            <a:ext cx="57789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What did you break this week or over break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ZNC bouncer for IRC</a:t>
            </a:r>
            <a:endParaRPr/>
          </a:p>
        </p:txBody>
      </p:sp>
      <p:sp>
        <p:nvSpPr>
          <p:cNvPr id="110" name="Google Shape;110;p20"/>
          <p:cNvSpPr txBox="1"/>
          <p:nvPr/>
        </p:nvSpPr>
        <p:spPr>
          <a:xfrm>
            <a:off x="3886200" y="336195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Click Here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