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976b5d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976b5d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Last General Meeting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Elections are open, please submit your nominations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be working with a CS professor who is interested in Linux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Jake has asked to get the list of drive wanted and how many.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Nominations?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Nominations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Zachary Jones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Todd Fox, Matt Miller, Zach Jones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James Frey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