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06669d6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06669d6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will be a short meeting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Elections are open, please submit your nominations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Pres, VP, Server Admins (all?), secretary?, maybe treasurer?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be working with a CS professor who is interested in Linux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 (still here)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Jake has asked to get the list of drive wanted and how many.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Elections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Any nominations?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35500" y="2256900"/>
            <a:ext cx="86730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find /home/sk/ostechnix/ -type f -printf '%T+ %p\n' | sort | head -n 1</a:t>
            </a:r>
            <a:endParaRPr sz="24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873800" y="2886600"/>
            <a:ext cx="53964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For one directory use ls 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○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 ls -tl | head 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find – Search for files in a directory hierarchy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/home/sk/ostechnix/ – Search location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type -f – Searches only the regular files.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-printf ‘%T+ %p\n’ – Prints the file’s last modification date and time in separated by + symbol. 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verage"/>
              <a:buChar char="●"/>
            </a:pPr>
            <a:r>
              <a:rPr lang="en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sort | head -n 1 – The sort command sorts the output and sends the output to head command to display the oldest file. Here, -n 1 indicates only one file i.e oldest file file.</a:t>
            </a:r>
            <a:endParaRPr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