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Average"/>
      <p:regular r:id="rId16"/>
    </p:embeddedFont>
    <p:embeddedFont>
      <p:font typeface="Oswal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Oswald-regular.fntdata"/><Relationship Id="rId16" Type="http://schemas.openxmlformats.org/officeDocument/2006/relationships/font" Target="fonts/Averag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Oswa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ebab3969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ebab3969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ebab3969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ebab3969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82f8bc5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82f8bc5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82f8bc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82f8bc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efddc8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efddc8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82f8bc50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82f8bc5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efddc87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efddc87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82f8bc50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82f8bc50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c4f4e61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c4f4e61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bab396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bab396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nanocon-l@mtu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Really not that secure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SHA-1 is no longer considered secure against well-funded opponents.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 2005, cryptanalysts found attacks on SHA-1 suggesting that the algorithm might not be secure enough for ongoing use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Since 2010 many organizations have recommended its replacement by SHA-2 or SHA-3.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Microsoft, Google, Apple and Mozilla  have all announced that their respective browsers will stop accepting SHA-1 SSL certificates by 2017.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2012 Bruce Schneier, security researcher, reported calculations of Intel researcher Jesse Walker.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SHA-1 collision attack will be within the range of organized crime by 2018 and for a university project by 2021. Walker’s estimate suggested then that a SHA-1 collision would cost $2 million in 2012, $700,000 in 2015, $173,000 in 2018 and $43,000 in 2021.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this is Scary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really, On February 23, 2017 CWI Amsterdam and Google announced a practical collision attack against SHA-1, publishing two dissimilar PDF files which produce the same SHA-1 hash as proof of concept.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reason </a:t>
            </a:r>
            <a:r>
              <a:rPr lang="en"/>
              <a:t>it's</a:t>
            </a:r>
            <a:r>
              <a:rPr lang="en"/>
              <a:t> really not that scary is that most large companies, and all the companies stated before stopped using SHA-1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this info is really just cool and wanted to share with you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Continue thinking about elections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Pres, VP, Server Admins (all?), secretary?, maybe treasurer?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SPRING BREAK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Nanocon? (still here)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nanocon-l@mtu.edu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Wednesday 6PM -- Fisher 131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VP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Team update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725" y="1017725"/>
            <a:ext cx="5329275" cy="28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1450" y="1444725"/>
            <a:ext cx="30165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Join us on;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Slack mtulug.slack.com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Use mtu email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IRC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THESE ------------------&gt;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Server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if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been to three general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shell.lug.mtu.edu</a:t>
            </a:r>
            <a:endParaRPr/>
          </a:p>
        </p:txBody>
      </p:sp>
      <p:pic>
        <p:nvPicPr>
          <p:cNvPr descr="Screenshot from 2015-12-10 21-56-24.png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900" y="2109703"/>
            <a:ext cx="6302599" cy="2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Fun-Time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1484850" y="1585200"/>
            <a:ext cx="6600" cy="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1682550" y="1324350"/>
            <a:ext cx="57789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What did you break this week or over break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Google shows Sha-1 is crackable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Sha-1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SHA-1 stands for </a:t>
            </a:r>
            <a:r>
              <a:rPr lang="en"/>
              <a:t>Secure Hash Algorithm 1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 is a cryptographic hash function designed by the United States National Security Agency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Is a U.S. Federal Information Processing Standard published by the United States NIST.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 National Institute of Standards and Technology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SHA-1 produces a 160-bit (20-byte) hash value known as a message digest.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SHA-1 hash value is typically rendered as a hexadecimal number, 40 digits long.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