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Average"/>
      <p:regular r:id="rId14"/>
    </p:embeddedFont>
    <p:embeddedFont>
      <p:font typeface="Oswald"/>
      <p:regular r:id="rId15"/>
      <p:bold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regular.fntdata"/><Relationship Id="rId14" Type="http://schemas.openxmlformats.org/officeDocument/2006/relationships/font" Target="fonts/Average-regular.fntdata"/><Relationship Id="rId16" Type="http://schemas.openxmlformats.org/officeDocument/2006/relationships/font" Target="fonts/Oswa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82f8bc50_0_4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82f8bc50_0_4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9a210d26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9a210d26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82f8bc50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82f8bc50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nanocon-l@mtu.ed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hyperlink" Target="http://www.pcworld.com/article/3158104/internet-of-things/raspberry-pis-new-computer-for-industrial-applications-goes-on-sale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Alright First meeting of the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Start thinking about elections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Nanocon?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u="sng">
                <a:solidFill>
                  <a:schemeClr val="hlink"/>
                </a:solidFill>
                <a:hlinkClick r:id="rId3"/>
              </a:rPr>
              <a:t>nanocon-l@mtu.edu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6PM -- Fisher 131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Chris Update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Fun-Time</a:t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1484850" y="1585200"/>
            <a:ext cx="6600" cy="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682550" y="1324350"/>
            <a:ext cx="57789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What did you break this week or over break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4376400" y="1152475"/>
            <a:ext cx="4767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Raspberry Pi Compute Module 3!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Designed with the intention of being integrated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4 core, 64 bit BCM2837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1GB of Ram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ethernet and no wifi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But the signals for the ports are still there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Allowing ultimate design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30 bones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4064701" cy="2889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5574750" y="4042400"/>
            <a:ext cx="2370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CCCCC"/>
                </a:solidFill>
                <a:latin typeface="Average"/>
                <a:ea typeface="Average"/>
                <a:cs typeface="Average"/>
                <a:sym typeface="Average"/>
              </a:rPr>
              <a:t>Here is the </a:t>
            </a: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4"/>
              </a:rPr>
              <a:t>Link</a:t>
            </a:r>
            <a:endParaRPr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CCCCCC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114" name="Google Shape;114;p21"/>
          <p:cNvSpPr txBox="1"/>
          <p:nvPr/>
        </p:nvSpPr>
        <p:spPr>
          <a:xfrm>
            <a:off x="856125" y="1377850"/>
            <a:ext cx="5799000" cy="17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Any questions?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