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d1bc821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d1bc821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d1bc821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d1bc821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d1bc82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d1bc82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d1bc821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d1bc82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d1bc82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d1bc82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d1bc821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d1bc82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ZFS (Pretty much the Gold Standard)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sets (Think LVMs)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Snapshotting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Native Compression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Filesystem level RAID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Checksumming of all data and 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Primarily</a:t>
            </a:r>
            <a:r>
              <a:rPr lang="en"/>
              <a:t> on the BSDs but there is a version out for the *nix OSes as well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BTRFS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Subvolumes</a:t>
            </a:r>
            <a:r>
              <a:rPr lang="en"/>
              <a:t> (Think LVMs)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Native Compression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Filesystem level RAID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Snapshotting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Checksumming of all data and 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Automatically fixed errors on raid arrays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Inplace conversion from ext3/4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Mainly used on Linux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APFS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Aimed at SSDs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focus on encryption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Snapshots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integrity(Checksumming for metadata but not userdata)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on MacOS, iOS, watchOS, and tvOS.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131(TBH who knows?)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are registered!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dvance File Systems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Copy-on-write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Snapshotting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Subvolumes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Checksumming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in</a:t>
            </a:r>
            <a:r>
              <a:rPr lang="en"/>
              <a:t> compression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Flash storage awareness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advance filesystems 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BTRFS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ReFS(Sorta)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