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Average"/>
      <p:regular r:id="rId13"/>
    </p:embeddedFon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verage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82f8bc50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82f8bc50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82f8bc5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82f8bc5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efddc8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efddc8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82f8bc50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82f8bc50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8efddc87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8efddc87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b3b402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7b3b402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6976b5dd9_2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6976b5dd9_2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nanocon-l@mtu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Nanocon? (still here?)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nanocon-l@mtu.edu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Wednesday 6PM -- Fisher 131(TBH who knows?)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eBoard Updates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 update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Submitted Registration Paperwork!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VP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Team update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725" y="1017725"/>
            <a:ext cx="5329275" cy="28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41450" y="1444725"/>
            <a:ext cx="3016500" cy="27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Join us on;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Slack mtulug.slack.com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Use mtu email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IRC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THESE ------------------&gt;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 Server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Account if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been to three general meetings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shell.lug.mtu.edu</a:t>
            </a:r>
            <a:endParaRPr/>
          </a:p>
        </p:txBody>
      </p:sp>
      <p:pic>
        <p:nvPicPr>
          <p:cNvPr descr="Screenshot from 2015-12-10 21-56-24.png"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900" y="2109703"/>
            <a:ext cx="6302599" cy="25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Matt’s </a:t>
            </a:r>
            <a:r>
              <a:rPr lang="en"/>
              <a:t>Presentation</a:t>
            </a:r>
            <a:r>
              <a:rPr lang="en"/>
              <a:t> on 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fun thing did you do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this week?</a:t>
            </a:r>
            <a:endParaRPr sz="3600"/>
          </a:p>
        </p:txBody>
      </p:sp>
      <p:sp>
        <p:nvSpPr>
          <p:cNvPr id="105" name="Google Shape;105;p20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you break?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