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</p:sldIdLst>
  <p:sldSz cy="5143500" cx="9144000"/>
  <p:notesSz cx="6858000" cy="9144000"/>
  <p:embeddedFontLst>
    <p:embeddedFont>
      <p:font typeface="Average"/>
      <p:regular r:id="rId12"/>
    </p:embeddedFont>
    <p:embeddedFont>
      <p:font typeface="Oswald"/>
      <p:regular r:id="rId13"/>
      <p:bold r:id="rId1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font" Target="fonts/Oswald-regular.fntdata"/><Relationship Id="rId12" Type="http://schemas.openxmlformats.org/officeDocument/2006/relationships/font" Target="fonts/Average-regular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4" Type="http://schemas.openxmlformats.org/officeDocument/2006/relationships/font" Target="fonts/Oswald-bold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682f8bc50_0_4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682f8bc50_0_4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682f8bc50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682f8bc50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682f8bc50_0_4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682f8bc50_0_4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682f8bc50_0_4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682f8bc50_0_4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682f8bc50_0_4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682f8bc50_0_4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682f8bc50_0_4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682f8bc50_0_4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4350279" y="2855377"/>
            <a:ext cx="443589" cy="105632"/>
            <a:chOff x="4137525" y="2915950"/>
            <a:chExt cx="869100" cy="207000"/>
          </a:xfrm>
        </p:grpSpPr>
        <p:sp>
          <p:nvSpPr>
            <p:cNvPr id="11" name="Google Shape;11;p2"/>
            <p:cNvSpPr/>
            <p:nvPr/>
          </p:nvSpPr>
          <p:spPr>
            <a:xfrm>
              <a:off x="446857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47996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41375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" name="Google Shape;14;p2"/>
          <p:cNvSpPr txBox="1"/>
          <p:nvPr>
            <p:ph type="ctrTitle"/>
          </p:nvPr>
        </p:nvSpPr>
        <p:spPr>
          <a:xfrm>
            <a:off x="671258" y="990800"/>
            <a:ext cx="7801500" cy="1730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5" name="Google Shape;15;p2"/>
          <p:cNvSpPr txBox="1"/>
          <p:nvPr>
            <p:ph idx="1" type="subTitle"/>
          </p:nvPr>
        </p:nvSpPr>
        <p:spPr>
          <a:xfrm>
            <a:off x="671250" y="3174876"/>
            <a:ext cx="78015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1"/>
          <p:cNvSpPr txBox="1"/>
          <p:nvPr>
            <p:ph hasCustomPrompt="1" type="title"/>
          </p:nvPr>
        </p:nvSpPr>
        <p:spPr>
          <a:xfrm>
            <a:off x="311700" y="1255275"/>
            <a:ext cx="8520600" cy="1890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1" name="Google Shape;51;p11"/>
          <p:cNvSpPr txBox="1"/>
          <p:nvPr>
            <p:ph idx="1" type="body"/>
          </p:nvPr>
        </p:nvSpPr>
        <p:spPr>
          <a:xfrm>
            <a:off x="311700" y="32284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2" name="Google Shape;52;p11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title"/>
          </p:nvPr>
        </p:nvSpPr>
        <p:spPr>
          <a:xfrm>
            <a:off x="671250" y="2141250"/>
            <a:ext cx="7852200" cy="861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9" name="Google Shape;19;p3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8" name="Google Shape;28;p5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4" name="Google Shape;34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5" name="Google Shape;35;p7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lt2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/>
          <p:nvPr>
            <p:ph type="title"/>
          </p:nvPr>
        </p:nvSpPr>
        <p:spPr>
          <a:xfrm>
            <a:off x="490250" y="526350"/>
            <a:ext cx="62271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8" name="Google Shape;38;p8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1" name="Google Shape;41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2" name="Google Shape;42;p9"/>
          <p:cNvSpPr txBox="1"/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3" name="Google Shape;43;p9"/>
          <p:cNvSpPr txBox="1"/>
          <p:nvPr>
            <p:ph idx="1" type="subTitle"/>
          </p:nvPr>
        </p:nvSpPr>
        <p:spPr>
          <a:xfrm>
            <a:off x="265500" y="28452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4" name="Google Shape;44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5" name="Google Shape;45;p9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Oswald"/>
              <a:buNone/>
              <a:defRPr sz="21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</a:lstStyle>
          <a:p/>
        </p:txBody>
      </p:sp>
      <p:sp>
        <p:nvSpPr>
          <p:cNvPr id="48" name="Google Shape;48;p10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late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verage"/>
              <a:buChar char="●"/>
              <a:defRPr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●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●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lvl="1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lvl="2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lvl="3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lvl="4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lvl="5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lvl="6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lvl="7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lvl="8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hyperlink" Target="mailto:nanocon-l@mtu.edu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hyperlink" Target="http://www.serverwatch.com/server-news/docker-debuts-infrakit-open-source-toolkit-for-self-healing-infrastructure.html" TargetMode="Externa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/>
          <p:nvPr>
            <p:ph type="ctrTitle"/>
          </p:nvPr>
        </p:nvSpPr>
        <p:spPr>
          <a:xfrm>
            <a:off x="671258" y="990800"/>
            <a:ext cx="7801500" cy="1730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MTU LUG</a:t>
            </a:r>
            <a:endParaRPr/>
          </a:p>
        </p:txBody>
      </p:sp>
      <p:sp>
        <p:nvSpPr>
          <p:cNvPr id="60" name="Google Shape;60;p13"/>
          <p:cNvSpPr txBox="1"/>
          <p:nvPr>
            <p:ph idx="1" type="subTitle"/>
          </p:nvPr>
        </p:nvSpPr>
        <p:spPr>
          <a:xfrm>
            <a:off x="671250" y="3174876"/>
            <a:ext cx="78015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General Meeting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Announcements</a:t>
            </a:r>
            <a:endParaRPr/>
          </a:p>
        </p:txBody>
      </p:sp>
      <p:sp>
        <p:nvSpPr>
          <p:cNvPr id="66" name="Google Shape;66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WE ARE RE-REGISTERED WOOT WOOT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^ thats it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Nanocon?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u="sng">
                <a:solidFill>
                  <a:schemeClr val="hlink"/>
                </a:solidFill>
                <a:hlinkClick r:id="rId3"/>
              </a:rPr>
              <a:t>nanocon-l@mtu.edu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Wednesday 6PM -- Fisher 131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eBoard Updates</a:t>
            </a:r>
            <a:endParaRPr/>
          </a:p>
        </p:txBody>
      </p:sp>
      <p:sp>
        <p:nvSpPr>
          <p:cNvPr id="72" name="Google Shape;72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Okay re registered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New meeting time Thurs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Server Team update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What services should we host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What mirrors should we host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Any eBoard positions that need the floor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Join lug-l</a:t>
            </a:r>
            <a:endParaRPr/>
          </a:p>
        </p:txBody>
      </p:sp>
      <p:pic>
        <p:nvPicPr>
          <p:cNvPr descr="Screenshot from 2015-09-17 20-03-21.png" id="78" name="Google Shape;7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14725" y="1017725"/>
            <a:ext cx="5329275" cy="2879025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6"/>
          <p:cNvSpPr txBox="1"/>
          <p:nvPr/>
        </p:nvSpPr>
        <p:spPr>
          <a:xfrm>
            <a:off x="441450" y="1444725"/>
            <a:ext cx="3016500" cy="277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Join us on;</a:t>
            </a:r>
            <a:endParaRPr sz="18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verage"/>
              <a:buChar char="●"/>
            </a:pPr>
            <a:r>
              <a:rPr lang="en"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Slack mtulug.slack.com</a:t>
            </a:r>
            <a:endParaRPr sz="18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verage"/>
              <a:buChar char="○"/>
            </a:pPr>
            <a:r>
              <a:rPr lang="en"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Use mtu email</a:t>
            </a:r>
            <a:endParaRPr sz="18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verage"/>
              <a:buChar char="●"/>
            </a:pPr>
            <a:r>
              <a:rPr lang="en"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IRC</a:t>
            </a:r>
            <a:endParaRPr sz="18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verage"/>
              <a:buChar char="●"/>
            </a:pPr>
            <a:r>
              <a:rPr lang="en"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THESE ------------------&gt;</a:t>
            </a:r>
            <a:endParaRPr sz="18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Tonight’s Quick Topic</a:t>
            </a:r>
            <a:endParaRPr/>
          </a:p>
        </p:txBody>
      </p:sp>
      <p:sp>
        <p:nvSpPr>
          <p:cNvPr id="85" name="Google Shape;85;p17"/>
          <p:cNvSpPr txBox="1"/>
          <p:nvPr/>
        </p:nvSpPr>
        <p:spPr>
          <a:xfrm>
            <a:off x="1659150" y="1220700"/>
            <a:ext cx="5825700" cy="270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verage"/>
              <a:buChar char="●"/>
            </a:pPr>
            <a:r>
              <a:rPr lang="en"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Thoughts on possibly being test subjects for my senior project</a:t>
            </a:r>
            <a:endParaRPr sz="18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verage"/>
              <a:buChar char="●"/>
            </a:pPr>
            <a:r>
              <a:t/>
            </a:r>
            <a:endParaRPr sz="18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verage"/>
              <a:buChar char="●"/>
            </a:pPr>
            <a:r>
              <a:t/>
            </a:r>
            <a:endParaRPr sz="18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verage"/>
              <a:buChar char="●"/>
            </a:pPr>
            <a:r>
              <a:t/>
            </a:r>
            <a:endParaRPr sz="18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verage"/>
              <a:buChar char="●"/>
            </a:pPr>
            <a:r>
              <a:rPr lang="en"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If you have a topic you want to cover let us know</a:t>
            </a:r>
            <a:endParaRPr sz="18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Fun-Time</a:t>
            </a:r>
            <a:endParaRPr/>
          </a:p>
        </p:txBody>
      </p:sp>
      <p:sp>
        <p:nvSpPr>
          <p:cNvPr id="91" name="Google Shape;91;p18"/>
          <p:cNvSpPr txBox="1"/>
          <p:nvPr/>
        </p:nvSpPr>
        <p:spPr>
          <a:xfrm>
            <a:off x="1484850" y="1585200"/>
            <a:ext cx="6600" cy="2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18"/>
          <p:cNvSpPr txBox="1"/>
          <p:nvPr/>
        </p:nvSpPr>
        <p:spPr>
          <a:xfrm>
            <a:off x="1682550" y="1324350"/>
            <a:ext cx="5778900" cy="249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verage"/>
              <a:buChar char="●"/>
            </a:pPr>
            <a:r>
              <a:rPr lang="en"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What did you break this week</a:t>
            </a:r>
            <a:endParaRPr sz="18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verage"/>
              <a:buChar char="●"/>
            </a:pPr>
            <a:r>
              <a:rPr lang="en"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Anything interesting you discovered</a:t>
            </a:r>
            <a:endParaRPr sz="18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verage"/>
              <a:buChar char="○"/>
            </a:pPr>
            <a:r>
              <a:rPr lang="en"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I found </a:t>
            </a:r>
            <a:r>
              <a:rPr lang="en" sz="1800" u="sng">
                <a:solidFill>
                  <a:schemeClr val="hlink"/>
                </a:solidFill>
                <a:latin typeface="Average"/>
                <a:ea typeface="Average"/>
                <a:cs typeface="Average"/>
                <a:sym typeface="Average"/>
                <a:hlinkClick r:id="rId3"/>
              </a:rPr>
              <a:t>this</a:t>
            </a:r>
            <a:r>
              <a:rPr lang="en"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 it's about docker and a better plug and play setup </a:t>
            </a:r>
            <a:endParaRPr sz="18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-342900" lvl="2" marL="13716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verage"/>
              <a:buChar char="■"/>
            </a:pPr>
            <a:r>
              <a:rPr lang="en"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Fixes itself</a:t>
            </a:r>
            <a:endParaRPr sz="18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Questions?</a:t>
            </a:r>
            <a:endParaRPr/>
          </a:p>
        </p:txBody>
      </p:sp>
      <p:sp>
        <p:nvSpPr>
          <p:cNvPr id="98" name="Google Shape;98;p19"/>
          <p:cNvSpPr txBox="1"/>
          <p:nvPr/>
        </p:nvSpPr>
        <p:spPr>
          <a:xfrm>
            <a:off x="856125" y="1377850"/>
            <a:ext cx="5799000" cy="172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verage"/>
              <a:buChar char="●"/>
            </a:pPr>
            <a:r>
              <a:rPr lang="en"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Any questions?</a:t>
            </a:r>
            <a:endParaRPr sz="18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late">
  <a:themeElements>
    <a:clrScheme name="Slate">
      <a:dk1>
        <a:srgbClr val="FFFFFF"/>
      </a:dk1>
      <a:lt1>
        <a:srgbClr val="37474F"/>
      </a:lt1>
      <a:dk2>
        <a:srgbClr val="9E9E9E"/>
      </a:dk2>
      <a:lt2>
        <a:srgbClr val="E0E0E0"/>
      </a:lt2>
      <a:accent1>
        <a:srgbClr val="616161"/>
      </a:accent1>
      <a:accent2>
        <a:srgbClr val="78909C"/>
      </a:accent2>
      <a:accent3>
        <a:srgbClr val="CACACA"/>
      </a:accent3>
      <a:accent4>
        <a:srgbClr val="64FFDA"/>
      </a:accent4>
      <a:accent5>
        <a:srgbClr val="FFD966"/>
      </a:accent5>
      <a:accent6>
        <a:srgbClr val="F5F5F5"/>
      </a:accent6>
      <a:hlink>
        <a:srgbClr val="FFD966"/>
      </a:hlink>
      <a:folHlink>
        <a:srgbClr val="FFD96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