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Average"/>
      <p:regular r:id="rId12"/>
    </p:embeddedFont>
    <p:embeddedFont>
      <p:font typeface="Oswald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Oswald-regular.fntdata"/><Relationship Id="rId12" Type="http://schemas.openxmlformats.org/officeDocument/2006/relationships/font" Target="fonts/Averag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e494fd65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e494fd65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e494fd65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be494fd6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29bf2bb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29bf2bb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e494fd6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e494fd6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0e0c80b3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0e0c80b3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e0c80b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0e0c80b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e494fd65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e494fd65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shell.lug.mtu.edu" TargetMode="External"/><Relationship Id="rId4" Type="http://schemas.openxmlformats.org/officeDocument/2006/relationships/hyperlink" Target="mailto:lug-server-admins-l@mtu.edu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goo.gl/forms/nwUs0f7xEK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blingall@mtu.edu" TargetMode="External"/><Relationship Id="rId4" Type="http://schemas.openxmlformats.org/officeDocument/2006/relationships/hyperlink" Target="mailto:lug-server-admins-l@mtu.edu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mtulug.slac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br>
              <a:rPr lang="en"/>
            </a:br>
            <a:r>
              <a:rPr lang="en"/>
              <a:t>2016-03-18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6000" y="1110150"/>
            <a:ext cx="7299826" cy="394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Elections are Next Week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2016-03-25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Shell Server is alive!!!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shell.lug.mtu.edu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need account?: </a:t>
            </a:r>
            <a:r>
              <a:rPr lang="en" u="sng">
                <a:solidFill>
                  <a:schemeClr val="hlink"/>
                </a:solidFill>
                <a:hlinkClick r:id="rId4"/>
              </a:rPr>
              <a:t>lug-server-admins-l@mtu.edu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Data Recovery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Of old shell data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Kind of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LUG eBoard Elections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need to have…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These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President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Vice-President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Treasurer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Secretary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To remain a student org and continue to provide our services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Please nominate yourself / another member of LUG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http://goo.gl/forms/nwUs0f7xEK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Recovered Data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56G of data “in-use” before fsck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26G not “corrupt”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Files contain incorrect data…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At times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/home/blingall/.ssh/config -&gt; binary blob, not text config file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/home/blingall/.ssh/authorized_keys -&gt; all good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Want something from the old shell server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Email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u="sng">
                <a:solidFill>
                  <a:schemeClr val="hlink"/>
                </a:solidFill>
                <a:hlinkClick r:id="rId3"/>
              </a:rPr>
              <a:t>blingall@mtu.edu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u="sng">
                <a:solidFill>
                  <a:schemeClr val="hlink"/>
                </a:solidFill>
                <a:hlinkClick r:id="rId4"/>
              </a:rPr>
              <a:t>lug-server-admins-l@mtu.edu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Users Forum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https://mtulug.slack.com/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