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verage"/>
      <p:regular r:id="rId11"/>
    </p:embeddedFont>
    <p:embeddedFont>
      <p:font typeface="Oswald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verage-regular.fntdata"/><Relationship Id="rId10" Type="http://schemas.openxmlformats.org/officeDocument/2006/relationships/slide" Target="slides/slide6.xml"/><Relationship Id="rId13" Type="http://schemas.openxmlformats.org/officeDocument/2006/relationships/font" Target="fonts/Oswald-bold.fntdata"/><Relationship Id="rId12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55a4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55a4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tulug.slack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2016-02-19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still currently down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</a:pPr>
            <a:r>
              <a:rPr lang="en"/>
              <a:t>We have the drives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Waiting on the Server Admins to rebuild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Presentation: LUKS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