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5143500" cx="9144000"/>
  <p:notesSz cx="6858000" cy="9144000"/>
  <p:embeddedFontLst>
    <p:embeddedFont>
      <p:font typeface="Average"/>
      <p:regular r:id="rId11"/>
    </p:embeddedFont>
    <p:embeddedFont>
      <p:font typeface="Oswald"/>
      <p:regular r:id="rId12"/>
      <p:bold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Average-regular.fntdata"/><Relationship Id="rId10" Type="http://schemas.openxmlformats.org/officeDocument/2006/relationships/slide" Target="slides/slide6.xml"/><Relationship Id="rId13" Type="http://schemas.openxmlformats.org/officeDocument/2006/relationships/font" Target="fonts/Oswald-bold.fntdata"/><Relationship Id="rId12" Type="http://schemas.openxmlformats.org/officeDocument/2006/relationships/font" Target="fonts/Oswald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be494fd65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be494fd65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be494fd65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be494fd65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d29bf2bbe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d29bf2bbe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be494fd65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be494fd65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be494fd65_0_2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be494fd65_0_2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72355a46c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72355a46c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involvement.mtu.edu/organization/lug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mtulug.slack.com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MTU LUG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General Meeting</a:t>
            </a:r>
            <a:br>
              <a:rPr lang="en"/>
            </a:br>
            <a:r>
              <a:rPr lang="en"/>
              <a:t>2016-01-29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Join lug-l</a:t>
            </a:r>
            <a:endParaRPr/>
          </a:p>
        </p:txBody>
      </p:sp>
      <p:pic>
        <p:nvPicPr>
          <p:cNvPr descr="Screenshot from 2015-09-17 20-03-21.png"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6000" y="1110150"/>
            <a:ext cx="7299826" cy="3943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Join on Involvement</a:t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https://www.involvement.mtu.edu/organization/lug</a:t>
            </a:r>
            <a:endParaRPr/>
          </a:p>
        </p:txBody>
      </p:sp>
      <p:pic>
        <p:nvPicPr>
          <p:cNvPr descr="Screenshot from 2015-11-06 10-33-36.png"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6675" y="2028172"/>
            <a:ext cx="7273798" cy="261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Announcements</a:t>
            </a:r>
            <a:endParaRPr/>
          </a:p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/>
              <a:t>Shell Server currently down</a:t>
            </a:r>
            <a:endParaRPr/>
          </a:p>
          <a:p>
            <a: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Looking to move it to a physical box we acquired</a:t>
            </a:r>
            <a:endParaRPr/>
          </a:p>
          <a:p>
            <a: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Need new disks for that</a:t>
            </a:r>
            <a:endParaRPr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We need a new Secretary</a:t>
            </a:r>
            <a:endParaRPr/>
          </a:p>
          <a:p>
            <a: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</a:pPr>
            <a:r>
              <a:rPr lang="en"/>
              <a:t>Nominations?</a:t>
            </a:r>
            <a:endParaRPr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No meeting next week (2016-02-05)</a:t>
            </a:r>
            <a:endParaRPr/>
          </a:p>
          <a:p>
            <a: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Enjoy Winter Carnival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Users Forum</a:t>
            </a:r>
            <a:endParaRPr/>
          </a:p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https://mtulug.slack.com/</a:t>
            </a:r>
            <a:endParaRPr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/>
              <a:t>VMware Workstation / Fusion is kill now?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Presentation: Basic Data Recovery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