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Average"/>
      <p:regular r:id="rId15"/>
    </p:embeddedFon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verage-regular.fntdata"/><Relationship Id="rId14" Type="http://schemas.openxmlformats.org/officeDocument/2006/relationships/slide" Target="slides/slide10.xml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e494fd6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e494fd6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24c9a36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24c9a36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e494fd65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e494fd6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29bf2bb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29bf2bb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e494fd6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e494fd6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e494fd65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e494fd65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24c9a36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24c9a36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2355a46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2355a46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24c9a36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24c9a36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24c9a36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24c9a36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mtulug.slack.com/" TargetMode="External"/><Relationship Id="rId4" Type="http://schemas.openxmlformats.org/officeDocument/2006/relationships/hyperlink" Target="http://betanews.com/2016/01/13/att-chooses-ubuntu-linux-instead-of-microsoft-windows/" TargetMode="External"/><Relationship Id="rId5" Type="http://schemas.openxmlformats.org/officeDocument/2006/relationships/hyperlink" Target="http://www.businessinsider.com/former-mozilla-ceo-brendan-eich-launches-ad-blocking-web-browser-brave-2016-1?op=1" TargetMode="External"/><Relationship Id="rId6" Type="http://schemas.openxmlformats.org/officeDocument/2006/relationships/hyperlink" Target="https://yamartino.github.io/pressure/" TargetMode="External"/><Relationship Id="rId7" Type="http://schemas.openxmlformats.org/officeDocument/2006/relationships/image" Target="../media/image2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2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br>
              <a:rPr lang="en"/>
            </a:br>
            <a:r>
              <a:rPr lang="en"/>
              <a:t>2016-01-22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Stephen Radachy (Server Admin) Subbing for Brandon Ingalls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Meeting: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January 29th, 2016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Rekhi 101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5-6pm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000" y="1110150"/>
            <a:ext cx="7299826" cy="39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pic>
        <p:nvPicPr>
          <p:cNvPr descr="http://media.nj.com/nj_soccer/photo/vuvuzela-world-cup-japanese-fan-5f2183147c422864_large.jpg"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00" y="2133600"/>
            <a:ext cx="4114800" cy="30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Shell Server currently down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Looking to move it to a physical box we acquired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Need new disks for that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need a new Secretary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Nominations close at the start of next meeting 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January 29th, 2016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 Forum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https://mtulug.slack.com/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AT&amp;T Chooses Ubuntu over WinBlows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http://betanews.com/2016/01/13/att-chooses-ubuntu-linux-instead-of-microsoft-windows/</a:t>
            </a:r>
            <a:r>
              <a:rPr lang="en"/>
              <a:t> 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Former Mozilla CEO releases ad-blocking browser: Brave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http://www.businessinsider.com/former-mozilla-ceo-brendan-eich-launches-ad-blocking-web-browser-brave-2016-1?op=1</a:t>
            </a:r>
            <a:r>
              <a:rPr lang="en"/>
              <a:t> 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Pressure.JS (JS library for easy force/3D touch integration)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https://yamartino.github.io/pressure/</a:t>
            </a:r>
            <a:r>
              <a:rPr lang="en"/>
              <a:t> </a:t>
            </a:r>
            <a:endParaRPr/>
          </a:p>
        </p:txBody>
      </p:sp>
      <p:pic>
        <p:nvPicPr>
          <p:cNvPr descr="https://media1.giphy.com/media/fiYqEzShVqLf2/200_s.gif" id="87" name="Google Shape;8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91050" y="3238500"/>
            <a:ext cx="455295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you break this week?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Servers?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Code?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Kit Kat?</a:t>
            </a:r>
            <a:endParaRPr/>
          </a:p>
        </p:txBody>
      </p:sp>
      <p:pic>
        <p:nvPicPr>
          <p:cNvPr descr="http://365daysoftarot.com/wp-content/uploads/2013/11/4swords5.png"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400" y="1174750"/>
            <a:ext cx="6000750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Presentation: How I deployed wwhack.org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05300"/>
            <a:ext cx="8520600" cy="3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Digital Ocean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DNS (Domain purchased through NameCheap)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Private Networking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(Front-end) Ubuntu 14.04 LTS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(Web Server) Apache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(TLS/SSL) LetsEncrypt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/>
              <a:t>Git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/>
              <a:t>PHP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(Database) Debian 8.2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iptables (nftables will be replacing it)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MySQL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Time!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