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Average"/>
      <p:regular r:id="rId13"/>
    </p:embeddedFon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verage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e494fd6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e494fd6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e494fd65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e494fd6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29bf2bb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29bf2bb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e494fd6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e494fd6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5cefef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5cefef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5cefefe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5cefefe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e494fd65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e494fd65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2355a46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2355a46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mtulug.slack.com/" TargetMode="External"/><Relationship Id="rId4" Type="http://schemas.openxmlformats.org/officeDocument/2006/relationships/hyperlink" Target="https://www.qualys.com/2016/01/14/cve-2016-0777-cve-2016-0778/openssh-cve-2016-0777-cve-2016-0778.tx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Meeting of the year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br>
              <a:rPr lang="en"/>
            </a:br>
            <a:r>
              <a:rPr lang="en"/>
              <a:t>2016-01-15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000" y="1110150"/>
            <a:ext cx="7299826" cy="39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Shell Server currently down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Looking to move it to a physical box we acquired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Need new disks for that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need a new Secretary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Alex Roberts went on Co-Op.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XenServer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Hosted some services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Shell Server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HuskyBot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RAID5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4 disks total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handle 1 failure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 disks went offline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within hours of</a:t>
            </a:r>
            <a:br>
              <a:rPr lang="en"/>
            </a:br>
            <a:r>
              <a:rPr lang="en"/>
              <a:t>each other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Attempting to recover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BTRFS sucks terribly!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My workstation used BTRFS… and it exploded… again...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3276" y="849425"/>
            <a:ext cx="5815704" cy="3270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Vote Alex R out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 is gone on Co-Op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to vacate his position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Volunteers to replace him?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You just jot down some notes on what we talked about during the meeting.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 Forum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https://mtulug.slack.com/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OpenSSH Roaming exploit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4"/>
              </a:rPr>
              <a:t>Dissection of the bug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Linux + DisplayPort = Sucks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Data Recovery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