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embeddedFontLst>
    <p:embeddedFont>
      <p:font typeface="Average"/>
      <p:regular r:id="rId12"/>
    </p:embeddedFont>
    <p:embeddedFont>
      <p:font typeface="Oswald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Oswald-regular.fntdata"/><Relationship Id="rId12" Type="http://schemas.openxmlformats.org/officeDocument/2006/relationships/font" Target="fonts/Average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font" Target="fonts/Oswald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e494fd6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be494fd6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be494fd65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be494fd65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29bf2bb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29bf2bb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be494fd65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be494fd6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d387eb8f8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d387eb8f8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e494fd65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be494fd65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2355a46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2355a46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involvement.mtu.edu/organization/lug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ltx71.com/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mtulug.slack.com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MTU LUG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Meeting</a:t>
            </a:r>
            <a:br>
              <a:rPr lang="en"/>
            </a:br>
            <a:r>
              <a:rPr lang="en"/>
              <a:t>2015-11-13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lug-l</a:t>
            </a:r>
            <a:endParaRPr/>
          </a:p>
        </p:txBody>
      </p:sp>
      <p:pic>
        <p:nvPicPr>
          <p:cNvPr descr="Screenshot from 2015-09-17 20-03-21.png"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6000" y="1110150"/>
            <a:ext cx="7299826" cy="394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on Involvement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https://www.involvement.mtu.edu/organization/lug</a:t>
            </a:r>
            <a:endParaRPr/>
          </a:p>
        </p:txBody>
      </p:sp>
      <p:pic>
        <p:nvPicPr>
          <p:cNvPr descr="Screenshot from 2015-11-06 10-33-36.png"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675" y="2028172"/>
            <a:ext cx="7273798" cy="261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meeting 2015-11-20</a:t>
            </a:r>
            <a:endParaRPr/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room is still registered to us</a:t>
            </a:r>
            <a:endParaRPr/>
          </a:p>
          <a:p>
            <a: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If those who are on campus want to do anything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Unused Mirrors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Few unofficial mirrors…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watching logs for a while now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For Example…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cat access.log | grep -E 'GET \/(freebsd|netbsd|FreeBSD|NetBSD)\/'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Only visitor… Pretty much ever =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http://ltx71.com/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Vote to remove FreeBSD and NetBSD from official mirrors ~900G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For now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Next semester we can vote as a group to see if we want to become official mirrors…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Not just copying data from some poor mirror, for no reason</a:t>
            </a:r>
            <a:endParaRPr/>
          </a:p>
        </p:txBody>
      </p:sp>
      <p:pic>
        <p:nvPicPr>
          <p:cNvPr descr="Screenshot from 2015-11-12 22-41-04.png"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425" y="3798700"/>
            <a:ext cx="8795971" cy="118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Users Forum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https://mtulug.slack.com/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blingall is starting to learn Ruby</a:t>
            </a:r>
            <a:endParaRPr/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Hates it so far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 vs Blue v2 / Reboot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blingall = Red Team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lucky LUG Member = Blue Team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blingall will hand control of server over to Blue Team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Blue team will give blingall Webmin user with no permissions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Their downfall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