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e494fd65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e494fd65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e494fd65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e494fd65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e494fd65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e494fd65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be494fd65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be494fd65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be494fd65_0_3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be494fd65_0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e494fd65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be494fd65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be494fd65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be494fd65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github.com/lug-mtu/Web2.0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goo.gl/cEIdKU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nanocon-l@mt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6000" y="1110150"/>
            <a:ext cx="7299826" cy="394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Re-Working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https://github.com/lug-mtu/Web2.0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Brian you my MVP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Users Forum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/>
              <a:t>MTU LUG Steam Group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LastPass to be sold :-(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http://goo.gl/cEIdKU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ZFS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DoD Rep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Oct 30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