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Average"/>
      <p:regular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verage-regular.fntdata"/><Relationship Id="rId14" Type="http://schemas.openxmlformats.org/officeDocument/2006/relationships/slide" Target="slides/slide10.xml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f8756daa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f8756daa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f8756da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f8756da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f8756da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f8756da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f8756daa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f8756da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f8756da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f8756da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f8756daa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f8756daa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f8756daa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f8756daa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f8756daa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f8756daa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f8756daa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f8756daa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nanocon-l@mtu.ed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github.com/lug-mtu/Web2.0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Questions?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Career Fair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did y’all do?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3598" y="432100"/>
            <a:ext cx="3951950" cy="427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Nanocon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nanocon-l@mtu.edu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Wednesday 6PM -- Fisher 131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Career Fair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DoD Rep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Next Friday?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000" y="1110150"/>
            <a:ext cx="7299826" cy="39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BTRFS Warning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 / Fun only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Last Meeting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Demo Gods were not with 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Backups Backups Backups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Backups Backups Backups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Backups Backups Backups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Backups Backups Backups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Backups Backups Backups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Backups Backups Backups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Backups Backups Backups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Backups Backups Backups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Backups Backups Backups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Backups Backups Backups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Backups Backups Backups</a:t>
            </a:r>
            <a:endParaRPr sz="1800"/>
          </a:p>
        </p:txBody>
      </p:sp>
      <p:pic>
        <p:nvPicPr>
          <p:cNvPr descr="DVG8yJN.jpg"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7823" y="2119500"/>
            <a:ext cx="5206701" cy="29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 Re-Working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https://github.com/lug-mtu/Web2.0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Brian you my MVP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Forum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What’s up?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ITOxygen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Narcos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GOTY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7250" y="1858663"/>
            <a:ext cx="2535424" cy="142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“Quick” Demo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Building a RPM</a:t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025" y="3094663"/>
            <a:ext cx="1714500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6213" y="2589850"/>
            <a:ext cx="4048125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