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verag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swald-bold.fntdata"/><Relationship Id="rId6" Type="http://schemas.openxmlformats.org/officeDocument/2006/relationships/slide" Target="slides/slide2.xml"/><Relationship Id="rId18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82f8bc50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82f8bc5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82f8bc50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82f8bc50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82f8bc50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82f8bc50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82f8bc5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82f8bc5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82f8bc50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82f8bc50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82f8bc50_0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82f8bc50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nanocon-l@mtu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setup works on all machines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225" y="1236750"/>
            <a:ext cx="4781550" cy="3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6413" y="2281523"/>
            <a:ext cx="1551175" cy="14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5238" y="1205236"/>
            <a:ext cx="6473550" cy="36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600" y="16573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Fair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“Short” Meeting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Getting a job is important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Center for Technology &amp; Training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10-15 hours / week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 &amp; SQL prefered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Dillman 305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gschlaff@mtu.edu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Investigate migrate mirrors to dedicated host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talk from our DoD rep?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blingall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PC^2</a:t>
            </a:r>
            <a:endParaRPr/>
          </a:p>
        </p:txBody>
      </p:sp>
      <p:pic>
        <p:nvPicPr>
          <p:cNvPr descr="Screenshot from 2015-09-25 09-24-17.png"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10" y="1792764"/>
            <a:ext cx="7262979" cy="3311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Tonight’s Quick Topic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290638"/>
            <a:ext cx="75438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Docker?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Cross-Platform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Windows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OS 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Linux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BSD ← Little janky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Git like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Commit your 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 with others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&amp; Host in the same place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container?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1319213"/>
            <a:ext cx="60769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