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7778cf5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7778cf5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7778cf55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7778cf5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7778cf55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7778cf55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7778cf55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7778cf55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7778cf55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7778cf55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7778cf55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7778cf55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7778cf55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7778cf55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7778cf55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7778cf55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7778cf5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7778cf5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7778cf55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7778cf55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7778cf55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7778cf5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7778cf55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7778cf5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7778cf55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7778cf55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7778cf5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7778cf5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7778cf55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7778cf55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7778cf55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7778cf55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7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blingall@mtu.edu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What?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Installed on client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Central (sometimes) server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875" y="244300"/>
            <a:ext cx="3104425" cy="475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5-09-17 22-05-33.png"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825" y="1110096"/>
            <a:ext cx="5839424" cy="3961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08-13.png"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827" y="1110100"/>
            <a:ext cx="5839424" cy="3961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01-45.png" id="122" name="Google Shape;12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8823" y="1110100"/>
            <a:ext cx="5839424" cy="39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 &amp; Resources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28377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/>
              <a:t>$ puppet apply -e "user { 'blingall': \</a:t>
            </a:r>
            <a:br>
              <a:rPr lang="en" sz="800"/>
            </a:br>
            <a:r>
              <a:rPr lang="en" sz="800"/>
              <a:t>  ensure =&gt; 'present', comment =&gt; 'Magic of Puppet', \</a:t>
            </a:r>
            <a:br>
              <a:rPr lang="en" sz="800"/>
            </a:br>
            <a:r>
              <a:rPr lang="en" sz="800"/>
              <a:t>  home =&gt; '/home/blingall', password =&gt; 'Kitty', \</a:t>
            </a:r>
            <a:br>
              <a:rPr lang="en" sz="800"/>
            </a:br>
            <a:r>
              <a:rPr lang="en" sz="800"/>
              <a:t>  shell =&gt; '/bin/bash' }"</a:t>
            </a:r>
            <a:endParaRPr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Manifests</a:t>
            </a:r>
            <a:endParaRPr/>
          </a:p>
        </p:txBody>
      </p:sp>
      <p:pic>
        <p:nvPicPr>
          <p:cNvPr descr="Screenshot from 2015-09-17 22-16-21.png"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824" y="1096950"/>
            <a:ext cx="5839424" cy="3961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17-30.png"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827" y="1096950"/>
            <a:ext cx="5839424" cy="3961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18-25.png" id="132" name="Google Shape;13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8826" y="1096950"/>
            <a:ext cx="5839413" cy="39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Puppet Enterprise Console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Foreman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875" y="244300"/>
            <a:ext cx="3104425" cy="475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825" y="1629587"/>
            <a:ext cx="4267799" cy="246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22-23.png" id="141" name="Google Shape;14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7501" y="1596550"/>
            <a:ext cx="5537902" cy="3513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24-28.png" id="142" name="Google Shape;14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6689" y="1976675"/>
            <a:ext cx="5979526" cy="2462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26-43.png" id="143" name="Google Shape;14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9850" y="1596550"/>
            <a:ext cx="5500447" cy="3445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27-53.png" id="144" name="Google Shape;14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4613" y="1596539"/>
            <a:ext cx="5200777" cy="351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 - Manifests</a:t>
            </a:r>
            <a:endParaRPr/>
          </a:p>
        </p:txBody>
      </p:sp>
      <p:pic>
        <p:nvPicPr>
          <p:cNvPr descr="Screenshot from 2015-09-17 22-31-57.png"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675" y="1526125"/>
            <a:ext cx="6427426" cy="301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32-54.png"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5799" y="1067575"/>
            <a:ext cx="5652400" cy="39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Importance? Time and ???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238" y="1443913"/>
            <a:ext cx="2833525" cy="283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from 2015-09-17 22-52-11.png" id="158" name="Google Shape;1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802" y="1017725"/>
            <a:ext cx="6181051" cy="40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Re-register the LUG with the school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eBoard please see Brandon after meeting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Introductions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725" y="1017725"/>
            <a:ext cx="3760525" cy="390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75" y="44238"/>
            <a:ext cx="8425050" cy="50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4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our existence with EVERYONE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489750"/>
            <a:ext cx="8520600" cy="17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Visits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classes should we hit?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 Tents?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Posters?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lug-l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have 187 “people”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Non-existent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Unused emails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Etc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send out email / survey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Wait 2 weeks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#ThePurge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Redesign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version hurts…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at WebDev?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 </a:t>
            </a:r>
            <a:r>
              <a:rPr lang="en" u="sng">
                <a:solidFill>
                  <a:schemeClr val="hlink"/>
                </a:solidFill>
                <a:hlinkClick r:id="rId3"/>
              </a:rPr>
              <a:t>blingall@mtu.edu</a:t>
            </a:r>
            <a:r>
              <a:rPr lang="en"/>
              <a:t> -- Bling All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As in… Look at all that bling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500" y="660275"/>
            <a:ext cx="3139225" cy="41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blingall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Amazing program - SAS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896" y="1152475"/>
            <a:ext cx="4266550" cy="30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Tonight’s Topic….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875" y="244300"/>
            <a:ext cx="3104425" cy="4759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en"/>
              <a:t>Puppet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Sneak Peak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