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7" r:id="rId2"/>
    <p:sldMasterId id="2147483700" r:id="rId3"/>
    <p:sldMasterId id="2147483713" r:id="rId4"/>
    <p:sldMasterId id="2147483752" r:id="rId5"/>
  </p:sldMasterIdLst>
  <p:sldIdLst>
    <p:sldId id="256" r:id="rId6"/>
    <p:sldId id="265" r:id="rId7"/>
    <p:sldId id="260" r:id="rId8"/>
    <p:sldId id="264" r:id="rId9"/>
    <p:sldId id="258" r:id="rId10"/>
    <p:sldId id="266" r:id="rId11"/>
    <p:sldId id="261" r:id="rId12"/>
    <p:sldId id="270" r:id="rId13"/>
    <p:sldId id="268" r:id="rId14"/>
    <p:sldId id="271" r:id="rId15"/>
    <p:sldId id="272" r:id="rId16"/>
  </p:sldIdLst>
  <p:sldSz cx="10080625" cy="567055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945144B3-0C68-41E0-8563-773D16821FC4}"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65" name="PlaceHolder 2"/>
          <p:cNvSpPr>
            <a:spLocks noGrp="1"/>
          </p:cNvSpPr>
          <p:nvPr>
            <p:ph/>
          </p:nvPr>
        </p:nvSpPr>
        <p:spPr>
          <a:xfrm>
            <a:off x="4140000" y="1326600"/>
            <a:ext cx="543564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 name="PlaceHolder 3"/>
          <p:cNvSpPr>
            <a:spLocks noGrp="1"/>
          </p:cNvSpPr>
          <p:nvPr>
            <p:ph/>
          </p:nvPr>
        </p:nvSpPr>
        <p:spPr>
          <a:xfrm>
            <a:off x="4140000" y="3044160"/>
            <a:ext cx="543564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1832418C-2EBC-4BA6-8056-2C13DB2E6AE5}"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68" name="PlaceHolder 2"/>
          <p:cNvSpPr>
            <a:spLocks noGrp="1"/>
          </p:cNvSpPr>
          <p:nvPr>
            <p:ph/>
          </p:nvPr>
        </p:nvSpPr>
        <p:spPr>
          <a:xfrm>
            <a:off x="414000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 name="PlaceHolder 3"/>
          <p:cNvSpPr>
            <a:spLocks noGrp="1"/>
          </p:cNvSpPr>
          <p:nvPr>
            <p:ph/>
          </p:nvPr>
        </p:nvSpPr>
        <p:spPr>
          <a:xfrm>
            <a:off x="692532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0" name="PlaceHolder 4"/>
          <p:cNvSpPr>
            <a:spLocks noGrp="1"/>
          </p:cNvSpPr>
          <p:nvPr>
            <p:ph/>
          </p:nvPr>
        </p:nvSpPr>
        <p:spPr>
          <a:xfrm>
            <a:off x="414000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1" name="PlaceHolder 5"/>
          <p:cNvSpPr>
            <a:spLocks noGrp="1"/>
          </p:cNvSpPr>
          <p:nvPr>
            <p:ph/>
          </p:nvPr>
        </p:nvSpPr>
        <p:spPr>
          <a:xfrm>
            <a:off x="692532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8E506B4E-5301-432C-9AAA-E4B0B4586EF4}"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73" name="PlaceHolder 2"/>
          <p:cNvSpPr>
            <a:spLocks noGrp="1"/>
          </p:cNvSpPr>
          <p:nvPr>
            <p:ph/>
          </p:nvPr>
        </p:nvSpPr>
        <p:spPr>
          <a:xfrm>
            <a:off x="4140000" y="132660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3"/>
          <p:cNvSpPr>
            <a:spLocks noGrp="1"/>
          </p:cNvSpPr>
          <p:nvPr>
            <p:ph/>
          </p:nvPr>
        </p:nvSpPr>
        <p:spPr>
          <a:xfrm>
            <a:off x="5977800" y="132660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5" name="PlaceHolder 4"/>
          <p:cNvSpPr>
            <a:spLocks noGrp="1"/>
          </p:cNvSpPr>
          <p:nvPr>
            <p:ph/>
          </p:nvPr>
        </p:nvSpPr>
        <p:spPr>
          <a:xfrm>
            <a:off x="7815600" y="132660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6" name="PlaceHolder 5"/>
          <p:cNvSpPr>
            <a:spLocks noGrp="1"/>
          </p:cNvSpPr>
          <p:nvPr>
            <p:ph/>
          </p:nvPr>
        </p:nvSpPr>
        <p:spPr>
          <a:xfrm>
            <a:off x="4140000" y="304416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6"/>
          <p:cNvSpPr>
            <a:spLocks noGrp="1"/>
          </p:cNvSpPr>
          <p:nvPr>
            <p:ph/>
          </p:nvPr>
        </p:nvSpPr>
        <p:spPr>
          <a:xfrm>
            <a:off x="5977800" y="304416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8" name="PlaceHolder 7"/>
          <p:cNvSpPr>
            <a:spLocks noGrp="1"/>
          </p:cNvSpPr>
          <p:nvPr>
            <p:ph/>
          </p:nvPr>
        </p:nvSpPr>
        <p:spPr>
          <a:xfrm>
            <a:off x="7815600" y="304416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B7DB0F77-11FB-46FD-B23A-788D9AC76A6B}"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15F5A835-24EC-4100-A16A-322942134397}" type="slidenum">
              <a:t>‹#›</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2"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263" name="PlaceHolder 2"/>
          <p:cNvSpPr>
            <a:spLocks noGrp="1"/>
          </p:cNvSpPr>
          <p:nvPr>
            <p:ph type="subTitle"/>
          </p:nvPr>
        </p:nvSpPr>
        <p:spPr>
          <a:xfrm>
            <a:off x="4140000" y="1326600"/>
            <a:ext cx="5435640" cy="3288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D100A33E-229F-4050-9654-5C4DDB2614CB}"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265" name="PlaceHolder 2"/>
          <p:cNvSpPr>
            <a:spLocks noGrp="1"/>
          </p:cNvSpPr>
          <p:nvPr>
            <p:ph/>
          </p:nvPr>
        </p:nvSpPr>
        <p:spPr>
          <a:xfrm>
            <a:off x="4140000" y="1326600"/>
            <a:ext cx="543564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157E50E8-A00D-457D-8722-C552DD26BBC6}"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267" name="PlaceHolder 2"/>
          <p:cNvSpPr>
            <a:spLocks noGrp="1"/>
          </p:cNvSpPr>
          <p:nvPr>
            <p:ph/>
          </p:nvPr>
        </p:nvSpPr>
        <p:spPr>
          <a:xfrm>
            <a:off x="414000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68" name="PlaceHolder 3"/>
          <p:cNvSpPr>
            <a:spLocks noGrp="1"/>
          </p:cNvSpPr>
          <p:nvPr>
            <p:ph/>
          </p:nvPr>
        </p:nvSpPr>
        <p:spPr>
          <a:xfrm>
            <a:off x="692532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A798F103-B728-48EB-B170-0D3A7A545A8C}"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9"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63BEBAD7-BB8A-4B2E-A4A6-2ABA0A9EC1BB}"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0"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72C6EF2A-01BD-4516-B9BD-49EE5076546A}"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272" name="PlaceHolder 2"/>
          <p:cNvSpPr>
            <a:spLocks noGrp="1"/>
          </p:cNvSpPr>
          <p:nvPr>
            <p:ph/>
          </p:nvPr>
        </p:nvSpPr>
        <p:spPr>
          <a:xfrm>
            <a:off x="414000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3" name="PlaceHolder 3"/>
          <p:cNvSpPr>
            <a:spLocks noGrp="1"/>
          </p:cNvSpPr>
          <p:nvPr>
            <p:ph/>
          </p:nvPr>
        </p:nvSpPr>
        <p:spPr>
          <a:xfrm>
            <a:off x="692532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4" name="PlaceHolder 4"/>
          <p:cNvSpPr>
            <a:spLocks noGrp="1"/>
          </p:cNvSpPr>
          <p:nvPr>
            <p:ph/>
          </p:nvPr>
        </p:nvSpPr>
        <p:spPr>
          <a:xfrm>
            <a:off x="414000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76886D87-5820-40D1-8D5B-30729567245C}"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44" name="PlaceHolder 2"/>
          <p:cNvSpPr>
            <a:spLocks noGrp="1"/>
          </p:cNvSpPr>
          <p:nvPr>
            <p:ph type="subTitle"/>
          </p:nvPr>
        </p:nvSpPr>
        <p:spPr>
          <a:xfrm>
            <a:off x="4140000" y="1326600"/>
            <a:ext cx="5435640" cy="3288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8F2687A0-A3B5-4BAC-9BE5-509CF20B1089}"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276" name="PlaceHolder 2"/>
          <p:cNvSpPr>
            <a:spLocks noGrp="1"/>
          </p:cNvSpPr>
          <p:nvPr>
            <p:ph/>
          </p:nvPr>
        </p:nvSpPr>
        <p:spPr>
          <a:xfrm>
            <a:off x="414000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7" name="PlaceHolder 3"/>
          <p:cNvSpPr>
            <a:spLocks noGrp="1"/>
          </p:cNvSpPr>
          <p:nvPr>
            <p:ph/>
          </p:nvPr>
        </p:nvSpPr>
        <p:spPr>
          <a:xfrm>
            <a:off x="692532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8" name="PlaceHolder 4"/>
          <p:cNvSpPr>
            <a:spLocks noGrp="1"/>
          </p:cNvSpPr>
          <p:nvPr>
            <p:ph/>
          </p:nvPr>
        </p:nvSpPr>
        <p:spPr>
          <a:xfrm>
            <a:off x="692532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A410BCD1-93D2-4DA2-A29D-BA0D599E31E2}"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280" name="PlaceHolder 2"/>
          <p:cNvSpPr>
            <a:spLocks noGrp="1"/>
          </p:cNvSpPr>
          <p:nvPr>
            <p:ph/>
          </p:nvPr>
        </p:nvSpPr>
        <p:spPr>
          <a:xfrm>
            <a:off x="414000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1" name="PlaceHolder 3"/>
          <p:cNvSpPr>
            <a:spLocks noGrp="1"/>
          </p:cNvSpPr>
          <p:nvPr>
            <p:ph/>
          </p:nvPr>
        </p:nvSpPr>
        <p:spPr>
          <a:xfrm>
            <a:off x="692532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2" name="PlaceHolder 4"/>
          <p:cNvSpPr>
            <a:spLocks noGrp="1"/>
          </p:cNvSpPr>
          <p:nvPr>
            <p:ph/>
          </p:nvPr>
        </p:nvSpPr>
        <p:spPr>
          <a:xfrm>
            <a:off x="4140000" y="3044160"/>
            <a:ext cx="543564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33F3AB14-B005-4DA9-B37B-7953F900CA35}"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284" name="PlaceHolder 2"/>
          <p:cNvSpPr>
            <a:spLocks noGrp="1"/>
          </p:cNvSpPr>
          <p:nvPr>
            <p:ph/>
          </p:nvPr>
        </p:nvSpPr>
        <p:spPr>
          <a:xfrm>
            <a:off x="4140000" y="1326600"/>
            <a:ext cx="543564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5" name="PlaceHolder 3"/>
          <p:cNvSpPr>
            <a:spLocks noGrp="1"/>
          </p:cNvSpPr>
          <p:nvPr>
            <p:ph/>
          </p:nvPr>
        </p:nvSpPr>
        <p:spPr>
          <a:xfrm>
            <a:off x="4140000" y="3044160"/>
            <a:ext cx="543564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8F5DA2CF-2BF0-472C-9F73-E1BFC4BC200B}"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287" name="PlaceHolder 2"/>
          <p:cNvSpPr>
            <a:spLocks noGrp="1"/>
          </p:cNvSpPr>
          <p:nvPr>
            <p:ph/>
          </p:nvPr>
        </p:nvSpPr>
        <p:spPr>
          <a:xfrm>
            <a:off x="414000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8" name="PlaceHolder 3"/>
          <p:cNvSpPr>
            <a:spLocks noGrp="1"/>
          </p:cNvSpPr>
          <p:nvPr>
            <p:ph/>
          </p:nvPr>
        </p:nvSpPr>
        <p:spPr>
          <a:xfrm>
            <a:off x="692532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9" name="PlaceHolder 4"/>
          <p:cNvSpPr>
            <a:spLocks noGrp="1"/>
          </p:cNvSpPr>
          <p:nvPr>
            <p:ph/>
          </p:nvPr>
        </p:nvSpPr>
        <p:spPr>
          <a:xfrm>
            <a:off x="414000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0" name="PlaceHolder 5"/>
          <p:cNvSpPr>
            <a:spLocks noGrp="1"/>
          </p:cNvSpPr>
          <p:nvPr>
            <p:ph/>
          </p:nvPr>
        </p:nvSpPr>
        <p:spPr>
          <a:xfrm>
            <a:off x="692532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1"/>
          </p:nvPr>
        </p:nvSpPr>
        <p:spPr/>
        <p:txBody>
          <a:bodyPr/>
          <a:lstStyle/>
          <a:p>
            <a:r>
              <a:t>Footer</a:t>
            </a:r>
          </a:p>
        </p:txBody>
      </p:sp>
      <p:sp>
        <p:nvSpPr>
          <p:cNvPr id="8" name="PlaceHolder 7"/>
          <p:cNvSpPr>
            <a:spLocks noGrp="1"/>
          </p:cNvSpPr>
          <p:nvPr>
            <p:ph type="sldNum" idx="12"/>
          </p:nvPr>
        </p:nvSpPr>
        <p:spPr/>
        <p:txBody>
          <a:bodyPr/>
          <a:lstStyle/>
          <a:p>
            <a:fld id="{1537B03B-3D0B-45BC-BB30-00C18001C07A}" type="slidenum">
              <a:t>‹#›</a:t>
            </a:fld>
            <a:endParaRPr/>
          </a:p>
        </p:txBody>
      </p:sp>
      <p:sp>
        <p:nvSpPr>
          <p:cNvPr id="9" name="PlaceHolder 8"/>
          <p:cNvSpPr>
            <a:spLocks noGrp="1"/>
          </p:cNvSpPr>
          <p:nvPr>
            <p:ph type="dt" idx="10"/>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292" name="PlaceHolder 2"/>
          <p:cNvSpPr>
            <a:spLocks noGrp="1"/>
          </p:cNvSpPr>
          <p:nvPr>
            <p:ph/>
          </p:nvPr>
        </p:nvSpPr>
        <p:spPr>
          <a:xfrm>
            <a:off x="4140000" y="132660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3" name="PlaceHolder 3"/>
          <p:cNvSpPr>
            <a:spLocks noGrp="1"/>
          </p:cNvSpPr>
          <p:nvPr>
            <p:ph/>
          </p:nvPr>
        </p:nvSpPr>
        <p:spPr>
          <a:xfrm>
            <a:off x="5977800" y="132660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4" name="PlaceHolder 4"/>
          <p:cNvSpPr>
            <a:spLocks noGrp="1"/>
          </p:cNvSpPr>
          <p:nvPr>
            <p:ph/>
          </p:nvPr>
        </p:nvSpPr>
        <p:spPr>
          <a:xfrm>
            <a:off x="7815600" y="132660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5" name="PlaceHolder 5"/>
          <p:cNvSpPr>
            <a:spLocks noGrp="1"/>
          </p:cNvSpPr>
          <p:nvPr>
            <p:ph/>
          </p:nvPr>
        </p:nvSpPr>
        <p:spPr>
          <a:xfrm>
            <a:off x="4140000" y="304416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6" name="PlaceHolder 6"/>
          <p:cNvSpPr>
            <a:spLocks noGrp="1"/>
          </p:cNvSpPr>
          <p:nvPr>
            <p:ph/>
          </p:nvPr>
        </p:nvSpPr>
        <p:spPr>
          <a:xfrm>
            <a:off x="5977800" y="304416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7" name="PlaceHolder 7"/>
          <p:cNvSpPr>
            <a:spLocks noGrp="1"/>
          </p:cNvSpPr>
          <p:nvPr>
            <p:ph/>
          </p:nvPr>
        </p:nvSpPr>
        <p:spPr>
          <a:xfrm>
            <a:off x="7815600" y="304416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1"/>
          </p:nvPr>
        </p:nvSpPr>
        <p:spPr/>
        <p:txBody>
          <a:bodyPr/>
          <a:lstStyle/>
          <a:p>
            <a:r>
              <a:t>Footer</a:t>
            </a:r>
          </a:p>
        </p:txBody>
      </p:sp>
      <p:sp>
        <p:nvSpPr>
          <p:cNvPr id="10" name="PlaceHolder 9"/>
          <p:cNvSpPr>
            <a:spLocks noGrp="1"/>
          </p:cNvSpPr>
          <p:nvPr>
            <p:ph type="sldNum" idx="12"/>
          </p:nvPr>
        </p:nvSpPr>
        <p:spPr/>
        <p:txBody>
          <a:bodyPr/>
          <a:lstStyle/>
          <a:p>
            <a:fld id="{AD5294C7-7A1A-4FD8-8B2A-C2BEA0C19A50}" type="slidenum">
              <a:t>‹#›</a:t>
            </a:fld>
            <a:endParaRPr/>
          </a:p>
        </p:txBody>
      </p:sp>
      <p:sp>
        <p:nvSpPr>
          <p:cNvPr id="11" name="PlaceHolder 10"/>
          <p:cNvSpPr>
            <a:spLocks noGrp="1"/>
          </p:cNvSpPr>
          <p:nvPr>
            <p:ph type="dt" idx="10"/>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635A2D25-657D-4283-9760-7FA114256704}" type="slidenum">
              <a:t>‹#›</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23"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324" name="PlaceHolder 2"/>
          <p:cNvSpPr>
            <a:spLocks noGrp="1"/>
          </p:cNvSpPr>
          <p:nvPr>
            <p:ph type="subTitle"/>
          </p:nvPr>
        </p:nvSpPr>
        <p:spPr>
          <a:xfrm>
            <a:off x="4140000" y="1326600"/>
            <a:ext cx="5435640" cy="3288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4"/>
          </p:nvPr>
        </p:nvSpPr>
        <p:spPr/>
        <p:txBody>
          <a:bodyPr/>
          <a:lstStyle/>
          <a:p>
            <a:r>
              <a:t>Footer</a:t>
            </a:r>
          </a:p>
        </p:txBody>
      </p:sp>
      <p:sp>
        <p:nvSpPr>
          <p:cNvPr id="5" name="PlaceHolder 4"/>
          <p:cNvSpPr>
            <a:spLocks noGrp="1"/>
          </p:cNvSpPr>
          <p:nvPr>
            <p:ph type="sldNum" idx="15"/>
          </p:nvPr>
        </p:nvSpPr>
        <p:spPr/>
        <p:txBody>
          <a:bodyPr/>
          <a:lstStyle/>
          <a:p>
            <a:fld id="{2C1FF95A-BB37-4133-94A9-3A9A09DD459A}" type="slidenum">
              <a:t>‹#›</a:t>
            </a:fld>
            <a:endParaRPr/>
          </a:p>
        </p:txBody>
      </p:sp>
      <p:sp>
        <p:nvSpPr>
          <p:cNvPr id="6" name="PlaceHolder 5"/>
          <p:cNvSpPr>
            <a:spLocks noGrp="1"/>
          </p:cNvSpPr>
          <p:nvPr>
            <p:ph type="dt" idx="13"/>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326" name="PlaceHolder 2"/>
          <p:cNvSpPr>
            <a:spLocks noGrp="1"/>
          </p:cNvSpPr>
          <p:nvPr>
            <p:ph/>
          </p:nvPr>
        </p:nvSpPr>
        <p:spPr>
          <a:xfrm>
            <a:off x="4140000" y="1326600"/>
            <a:ext cx="543564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4"/>
          </p:nvPr>
        </p:nvSpPr>
        <p:spPr/>
        <p:txBody>
          <a:bodyPr/>
          <a:lstStyle/>
          <a:p>
            <a:r>
              <a:t>Footer</a:t>
            </a:r>
          </a:p>
        </p:txBody>
      </p:sp>
      <p:sp>
        <p:nvSpPr>
          <p:cNvPr id="5" name="PlaceHolder 4"/>
          <p:cNvSpPr>
            <a:spLocks noGrp="1"/>
          </p:cNvSpPr>
          <p:nvPr>
            <p:ph type="sldNum" idx="15"/>
          </p:nvPr>
        </p:nvSpPr>
        <p:spPr/>
        <p:txBody>
          <a:bodyPr/>
          <a:lstStyle/>
          <a:p>
            <a:fld id="{2D9F7389-E38A-4D65-8276-2C6F42DD202D}" type="slidenum">
              <a:t>‹#›</a:t>
            </a:fld>
            <a:endParaRPr/>
          </a:p>
        </p:txBody>
      </p:sp>
      <p:sp>
        <p:nvSpPr>
          <p:cNvPr id="6" name="PlaceHolder 5"/>
          <p:cNvSpPr>
            <a:spLocks noGrp="1"/>
          </p:cNvSpPr>
          <p:nvPr>
            <p:ph type="dt" idx="13"/>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328" name="PlaceHolder 2"/>
          <p:cNvSpPr>
            <a:spLocks noGrp="1"/>
          </p:cNvSpPr>
          <p:nvPr>
            <p:ph/>
          </p:nvPr>
        </p:nvSpPr>
        <p:spPr>
          <a:xfrm>
            <a:off x="414000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9" name="PlaceHolder 3"/>
          <p:cNvSpPr>
            <a:spLocks noGrp="1"/>
          </p:cNvSpPr>
          <p:nvPr>
            <p:ph/>
          </p:nvPr>
        </p:nvSpPr>
        <p:spPr>
          <a:xfrm>
            <a:off x="692532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4"/>
          </p:nvPr>
        </p:nvSpPr>
        <p:spPr/>
        <p:txBody>
          <a:bodyPr/>
          <a:lstStyle/>
          <a:p>
            <a:r>
              <a:t>Footer</a:t>
            </a:r>
          </a:p>
        </p:txBody>
      </p:sp>
      <p:sp>
        <p:nvSpPr>
          <p:cNvPr id="6" name="PlaceHolder 5"/>
          <p:cNvSpPr>
            <a:spLocks noGrp="1"/>
          </p:cNvSpPr>
          <p:nvPr>
            <p:ph type="sldNum" idx="15"/>
          </p:nvPr>
        </p:nvSpPr>
        <p:spPr/>
        <p:txBody>
          <a:bodyPr/>
          <a:lstStyle/>
          <a:p>
            <a:fld id="{A32E389F-FC45-4779-AB77-56C5E609BD44}" type="slidenum">
              <a:t>‹#›</a:t>
            </a:fld>
            <a:endParaRPr/>
          </a:p>
        </p:txBody>
      </p:sp>
      <p:sp>
        <p:nvSpPr>
          <p:cNvPr id="7" name="PlaceHolder 6"/>
          <p:cNvSpPr>
            <a:spLocks noGrp="1"/>
          </p:cNvSpPr>
          <p:nvPr>
            <p:ph type="dt" idx="13"/>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30"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3" name="PlaceHolder 2"/>
          <p:cNvSpPr>
            <a:spLocks noGrp="1"/>
          </p:cNvSpPr>
          <p:nvPr>
            <p:ph type="ftr" idx="14"/>
          </p:nvPr>
        </p:nvSpPr>
        <p:spPr/>
        <p:txBody>
          <a:bodyPr/>
          <a:lstStyle/>
          <a:p>
            <a:r>
              <a:t>Footer</a:t>
            </a:r>
          </a:p>
        </p:txBody>
      </p:sp>
      <p:sp>
        <p:nvSpPr>
          <p:cNvPr id="4" name="PlaceHolder 3"/>
          <p:cNvSpPr>
            <a:spLocks noGrp="1"/>
          </p:cNvSpPr>
          <p:nvPr>
            <p:ph type="sldNum" idx="15"/>
          </p:nvPr>
        </p:nvSpPr>
        <p:spPr/>
        <p:txBody>
          <a:bodyPr/>
          <a:lstStyle/>
          <a:p>
            <a:fld id="{A96AF98E-7CAF-41D7-8675-DFE0DC4BBBE9}" type="slidenum">
              <a:t>‹#›</a:t>
            </a:fld>
            <a:endParaRPr/>
          </a:p>
        </p:txBody>
      </p:sp>
      <p:sp>
        <p:nvSpPr>
          <p:cNvPr id="5" name="PlaceHolder 4"/>
          <p:cNvSpPr>
            <a:spLocks noGrp="1"/>
          </p:cNvSpPr>
          <p:nvPr>
            <p:ph type="dt" idx="1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46" name="PlaceHolder 2"/>
          <p:cNvSpPr>
            <a:spLocks noGrp="1"/>
          </p:cNvSpPr>
          <p:nvPr>
            <p:ph/>
          </p:nvPr>
        </p:nvSpPr>
        <p:spPr>
          <a:xfrm>
            <a:off x="4140000" y="1326600"/>
            <a:ext cx="543564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D78DBEDB-1D80-494E-AC44-62473DCB65C5}"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31"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4"/>
          </p:nvPr>
        </p:nvSpPr>
        <p:spPr/>
        <p:txBody>
          <a:bodyPr/>
          <a:lstStyle/>
          <a:p>
            <a:r>
              <a:t>Footer</a:t>
            </a:r>
          </a:p>
        </p:txBody>
      </p:sp>
      <p:sp>
        <p:nvSpPr>
          <p:cNvPr id="4" name="PlaceHolder 3"/>
          <p:cNvSpPr>
            <a:spLocks noGrp="1"/>
          </p:cNvSpPr>
          <p:nvPr>
            <p:ph type="sldNum" idx="15"/>
          </p:nvPr>
        </p:nvSpPr>
        <p:spPr/>
        <p:txBody>
          <a:bodyPr/>
          <a:lstStyle/>
          <a:p>
            <a:fld id="{EB3AE734-01DD-4407-AA7A-76154B84D885}" type="slidenum">
              <a:t>‹#›</a:t>
            </a:fld>
            <a:endParaRPr/>
          </a:p>
        </p:txBody>
      </p:sp>
      <p:sp>
        <p:nvSpPr>
          <p:cNvPr id="5" name="PlaceHolder 4"/>
          <p:cNvSpPr>
            <a:spLocks noGrp="1"/>
          </p:cNvSpPr>
          <p:nvPr>
            <p:ph type="dt" idx="13"/>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333" name="PlaceHolder 2"/>
          <p:cNvSpPr>
            <a:spLocks noGrp="1"/>
          </p:cNvSpPr>
          <p:nvPr>
            <p:ph/>
          </p:nvPr>
        </p:nvSpPr>
        <p:spPr>
          <a:xfrm>
            <a:off x="414000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4" name="PlaceHolder 3"/>
          <p:cNvSpPr>
            <a:spLocks noGrp="1"/>
          </p:cNvSpPr>
          <p:nvPr>
            <p:ph/>
          </p:nvPr>
        </p:nvSpPr>
        <p:spPr>
          <a:xfrm>
            <a:off x="692532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5" name="PlaceHolder 4"/>
          <p:cNvSpPr>
            <a:spLocks noGrp="1"/>
          </p:cNvSpPr>
          <p:nvPr>
            <p:ph/>
          </p:nvPr>
        </p:nvSpPr>
        <p:spPr>
          <a:xfrm>
            <a:off x="414000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4DB1CAE0-43E5-49AC-A79F-7498A1608921}" type="slidenum">
              <a:t>‹#›</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337" name="PlaceHolder 2"/>
          <p:cNvSpPr>
            <a:spLocks noGrp="1"/>
          </p:cNvSpPr>
          <p:nvPr>
            <p:ph/>
          </p:nvPr>
        </p:nvSpPr>
        <p:spPr>
          <a:xfrm>
            <a:off x="414000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8" name="PlaceHolder 3"/>
          <p:cNvSpPr>
            <a:spLocks noGrp="1"/>
          </p:cNvSpPr>
          <p:nvPr>
            <p:ph/>
          </p:nvPr>
        </p:nvSpPr>
        <p:spPr>
          <a:xfrm>
            <a:off x="692532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9" name="PlaceHolder 4"/>
          <p:cNvSpPr>
            <a:spLocks noGrp="1"/>
          </p:cNvSpPr>
          <p:nvPr>
            <p:ph/>
          </p:nvPr>
        </p:nvSpPr>
        <p:spPr>
          <a:xfrm>
            <a:off x="692532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CBE863E6-F6CF-4BCB-B7C1-D413C6297511}" type="slidenum">
              <a:t>‹#›</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341" name="PlaceHolder 2"/>
          <p:cNvSpPr>
            <a:spLocks noGrp="1"/>
          </p:cNvSpPr>
          <p:nvPr>
            <p:ph/>
          </p:nvPr>
        </p:nvSpPr>
        <p:spPr>
          <a:xfrm>
            <a:off x="414000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2" name="PlaceHolder 3"/>
          <p:cNvSpPr>
            <a:spLocks noGrp="1"/>
          </p:cNvSpPr>
          <p:nvPr>
            <p:ph/>
          </p:nvPr>
        </p:nvSpPr>
        <p:spPr>
          <a:xfrm>
            <a:off x="692532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3" name="PlaceHolder 4"/>
          <p:cNvSpPr>
            <a:spLocks noGrp="1"/>
          </p:cNvSpPr>
          <p:nvPr>
            <p:ph/>
          </p:nvPr>
        </p:nvSpPr>
        <p:spPr>
          <a:xfrm>
            <a:off x="4140000" y="3044160"/>
            <a:ext cx="543564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4"/>
          </p:nvPr>
        </p:nvSpPr>
        <p:spPr/>
        <p:txBody>
          <a:bodyPr/>
          <a:lstStyle/>
          <a:p>
            <a:r>
              <a:t>Footer</a:t>
            </a:r>
          </a:p>
        </p:txBody>
      </p:sp>
      <p:sp>
        <p:nvSpPr>
          <p:cNvPr id="7" name="PlaceHolder 6"/>
          <p:cNvSpPr>
            <a:spLocks noGrp="1"/>
          </p:cNvSpPr>
          <p:nvPr>
            <p:ph type="sldNum" idx="15"/>
          </p:nvPr>
        </p:nvSpPr>
        <p:spPr/>
        <p:txBody>
          <a:bodyPr/>
          <a:lstStyle/>
          <a:p>
            <a:fld id="{C5480D58-20FE-4B89-BB69-82A394024D14}" type="slidenum">
              <a:t>‹#›</a:t>
            </a:fld>
            <a:endParaRPr/>
          </a:p>
        </p:txBody>
      </p:sp>
      <p:sp>
        <p:nvSpPr>
          <p:cNvPr id="8" name="PlaceHolder 7"/>
          <p:cNvSpPr>
            <a:spLocks noGrp="1"/>
          </p:cNvSpPr>
          <p:nvPr>
            <p:ph type="dt" idx="13"/>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4"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345" name="PlaceHolder 2"/>
          <p:cNvSpPr>
            <a:spLocks noGrp="1"/>
          </p:cNvSpPr>
          <p:nvPr>
            <p:ph/>
          </p:nvPr>
        </p:nvSpPr>
        <p:spPr>
          <a:xfrm>
            <a:off x="4140000" y="1326600"/>
            <a:ext cx="543564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6" name="PlaceHolder 3"/>
          <p:cNvSpPr>
            <a:spLocks noGrp="1"/>
          </p:cNvSpPr>
          <p:nvPr>
            <p:ph/>
          </p:nvPr>
        </p:nvSpPr>
        <p:spPr>
          <a:xfrm>
            <a:off x="4140000" y="3044160"/>
            <a:ext cx="543564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4"/>
          </p:nvPr>
        </p:nvSpPr>
        <p:spPr/>
        <p:txBody>
          <a:bodyPr/>
          <a:lstStyle/>
          <a:p>
            <a:r>
              <a:t>Footer</a:t>
            </a:r>
          </a:p>
        </p:txBody>
      </p:sp>
      <p:sp>
        <p:nvSpPr>
          <p:cNvPr id="6" name="PlaceHolder 5"/>
          <p:cNvSpPr>
            <a:spLocks noGrp="1"/>
          </p:cNvSpPr>
          <p:nvPr>
            <p:ph type="sldNum" idx="15"/>
          </p:nvPr>
        </p:nvSpPr>
        <p:spPr/>
        <p:txBody>
          <a:bodyPr/>
          <a:lstStyle/>
          <a:p>
            <a:fld id="{404A7D32-14F9-4B8B-ACC7-4503F7238CC5}" type="slidenum">
              <a:t>‹#›</a:t>
            </a:fld>
            <a:endParaRPr/>
          </a:p>
        </p:txBody>
      </p:sp>
      <p:sp>
        <p:nvSpPr>
          <p:cNvPr id="7" name="PlaceHolder 6"/>
          <p:cNvSpPr>
            <a:spLocks noGrp="1"/>
          </p:cNvSpPr>
          <p:nvPr>
            <p:ph type="dt" idx="13"/>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348" name="PlaceHolder 2"/>
          <p:cNvSpPr>
            <a:spLocks noGrp="1"/>
          </p:cNvSpPr>
          <p:nvPr>
            <p:ph/>
          </p:nvPr>
        </p:nvSpPr>
        <p:spPr>
          <a:xfrm>
            <a:off x="414000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9" name="PlaceHolder 3"/>
          <p:cNvSpPr>
            <a:spLocks noGrp="1"/>
          </p:cNvSpPr>
          <p:nvPr>
            <p:ph/>
          </p:nvPr>
        </p:nvSpPr>
        <p:spPr>
          <a:xfrm>
            <a:off x="692532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0" name="PlaceHolder 4"/>
          <p:cNvSpPr>
            <a:spLocks noGrp="1"/>
          </p:cNvSpPr>
          <p:nvPr>
            <p:ph/>
          </p:nvPr>
        </p:nvSpPr>
        <p:spPr>
          <a:xfrm>
            <a:off x="414000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1" name="PlaceHolder 5"/>
          <p:cNvSpPr>
            <a:spLocks noGrp="1"/>
          </p:cNvSpPr>
          <p:nvPr>
            <p:ph/>
          </p:nvPr>
        </p:nvSpPr>
        <p:spPr>
          <a:xfrm>
            <a:off x="692532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4"/>
          </p:nvPr>
        </p:nvSpPr>
        <p:spPr/>
        <p:txBody>
          <a:bodyPr/>
          <a:lstStyle/>
          <a:p>
            <a:r>
              <a:t>Footer</a:t>
            </a:r>
          </a:p>
        </p:txBody>
      </p:sp>
      <p:sp>
        <p:nvSpPr>
          <p:cNvPr id="8" name="PlaceHolder 7"/>
          <p:cNvSpPr>
            <a:spLocks noGrp="1"/>
          </p:cNvSpPr>
          <p:nvPr>
            <p:ph type="sldNum" idx="15"/>
          </p:nvPr>
        </p:nvSpPr>
        <p:spPr/>
        <p:txBody>
          <a:bodyPr/>
          <a:lstStyle/>
          <a:p>
            <a:fld id="{A1BCCD20-4E13-49D1-89F7-409F71E899A3}" type="slidenum">
              <a:t>‹#›</a:t>
            </a:fld>
            <a:endParaRPr/>
          </a:p>
        </p:txBody>
      </p:sp>
      <p:sp>
        <p:nvSpPr>
          <p:cNvPr id="9" name="PlaceHolder 8"/>
          <p:cNvSpPr>
            <a:spLocks noGrp="1"/>
          </p:cNvSpPr>
          <p:nvPr>
            <p:ph type="dt" idx="13"/>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353" name="PlaceHolder 2"/>
          <p:cNvSpPr>
            <a:spLocks noGrp="1"/>
          </p:cNvSpPr>
          <p:nvPr>
            <p:ph/>
          </p:nvPr>
        </p:nvSpPr>
        <p:spPr>
          <a:xfrm>
            <a:off x="4140000" y="132660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4" name="PlaceHolder 3"/>
          <p:cNvSpPr>
            <a:spLocks noGrp="1"/>
          </p:cNvSpPr>
          <p:nvPr>
            <p:ph/>
          </p:nvPr>
        </p:nvSpPr>
        <p:spPr>
          <a:xfrm>
            <a:off x="5977800" y="132660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5" name="PlaceHolder 4"/>
          <p:cNvSpPr>
            <a:spLocks noGrp="1"/>
          </p:cNvSpPr>
          <p:nvPr>
            <p:ph/>
          </p:nvPr>
        </p:nvSpPr>
        <p:spPr>
          <a:xfrm>
            <a:off x="7815600" y="132660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6" name="PlaceHolder 5"/>
          <p:cNvSpPr>
            <a:spLocks noGrp="1"/>
          </p:cNvSpPr>
          <p:nvPr>
            <p:ph/>
          </p:nvPr>
        </p:nvSpPr>
        <p:spPr>
          <a:xfrm>
            <a:off x="4140000" y="304416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7" name="PlaceHolder 6"/>
          <p:cNvSpPr>
            <a:spLocks noGrp="1"/>
          </p:cNvSpPr>
          <p:nvPr>
            <p:ph/>
          </p:nvPr>
        </p:nvSpPr>
        <p:spPr>
          <a:xfrm>
            <a:off x="5977800" y="304416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8" name="PlaceHolder 7"/>
          <p:cNvSpPr>
            <a:spLocks noGrp="1"/>
          </p:cNvSpPr>
          <p:nvPr>
            <p:ph/>
          </p:nvPr>
        </p:nvSpPr>
        <p:spPr>
          <a:xfrm>
            <a:off x="7815600" y="304416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4"/>
          </p:nvPr>
        </p:nvSpPr>
        <p:spPr/>
        <p:txBody>
          <a:bodyPr/>
          <a:lstStyle/>
          <a:p>
            <a:r>
              <a:t>Footer</a:t>
            </a:r>
          </a:p>
        </p:txBody>
      </p:sp>
      <p:sp>
        <p:nvSpPr>
          <p:cNvPr id="10" name="PlaceHolder 9"/>
          <p:cNvSpPr>
            <a:spLocks noGrp="1"/>
          </p:cNvSpPr>
          <p:nvPr>
            <p:ph type="sldNum" idx="15"/>
          </p:nvPr>
        </p:nvSpPr>
        <p:spPr/>
        <p:txBody>
          <a:bodyPr/>
          <a:lstStyle/>
          <a:p>
            <a:fld id="{9CAF4A68-A04C-4D99-B701-BB467E8A2458}" type="slidenum">
              <a:t>‹#›</a:t>
            </a:fld>
            <a:endParaRPr/>
          </a:p>
        </p:txBody>
      </p:sp>
      <p:sp>
        <p:nvSpPr>
          <p:cNvPr id="11" name="PlaceHolder 10"/>
          <p:cNvSpPr>
            <a:spLocks noGrp="1"/>
          </p:cNvSpPr>
          <p:nvPr>
            <p:ph type="dt" idx="13"/>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lstStyle/>
          <a:p>
            <a:r>
              <a:t>Footer</a:t>
            </a:r>
          </a:p>
        </p:txBody>
      </p:sp>
      <p:sp>
        <p:nvSpPr>
          <p:cNvPr id="3" name="PlaceHolder 2"/>
          <p:cNvSpPr>
            <a:spLocks noGrp="1"/>
          </p:cNvSpPr>
          <p:nvPr>
            <p:ph type="sldNum" idx="18"/>
          </p:nvPr>
        </p:nvSpPr>
        <p:spPr/>
        <p:txBody>
          <a:bodyPr/>
          <a:lstStyle/>
          <a:p>
            <a:fld id="{A4DED7E2-55C4-4295-8A84-C6EC97E61BB1}" type="slidenum">
              <a:t>‹#›</a:t>
            </a:fld>
            <a:endParaRPr/>
          </a:p>
        </p:txBody>
      </p:sp>
      <p:sp>
        <p:nvSpPr>
          <p:cNvPr id="4" name="PlaceHolder 3"/>
          <p:cNvSpPr>
            <a:spLocks noGrp="1"/>
          </p:cNvSpPr>
          <p:nvPr>
            <p:ph type="dt" idx="16"/>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0"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401" name="PlaceHolder 2"/>
          <p:cNvSpPr>
            <a:spLocks noGrp="1"/>
          </p:cNvSpPr>
          <p:nvPr>
            <p:ph type="subTitle"/>
          </p:nvPr>
        </p:nvSpPr>
        <p:spPr>
          <a:xfrm>
            <a:off x="4140000" y="1326600"/>
            <a:ext cx="5435640" cy="3288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7"/>
          </p:nvPr>
        </p:nvSpPr>
        <p:spPr/>
        <p:txBody>
          <a:bodyPr/>
          <a:lstStyle/>
          <a:p>
            <a:r>
              <a:t>Footer</a:t>
            </a:r>
          </a:p>
        </p:txBody>
      </p:sp>
      <p:sp>
        <p:nvSpPr>
          <p:cNvPr id="5" name="PlaceHolder 4"/>
          <p:cNvSpPr>
            <a:spLocks noGrp="1"/>
          </p:cNvSpPr>
          <p:nvPr>
            <p:ph type="sldNum" idx="18"/>
          </p:nvPr>
        </p:nvSpPr>
        <p:spPr/>
        <p:txBody>
          <a:bodyPr/>
          <a:lstStyle/>
          <a:p>
            <a:fld id="{CF07287A-1A8A-42C2-BADD-389C0B5086FD}" type="slidenum">
              <a:t>‹#›</a:t>
            </a:fld>
            <a:endParaRPr/>
          </a:p>
        </p:txBody>
      </p:sp>
      <p:sp>
        <p:nvSpPr>
          <p:cNvPr id="6" name="PlaceHolder 5"/>
          <p:cNvSpPr>
            <a:spLocks noGrp="1"/>
          </p:cNvSpPr>
          <p:nvPr>
            <p:ph type="dt" idx="16"/>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403" name="PlaceHolder 2"/>
          <p:cNvSpPr>
            <a:spLocks noGrp="1"/>
          </p:cNvSpPr>
          <p:nvPr>
            <p:ph/>
          </p:nvPr>
        </p:nvSpPr>
        <p:spPr>
          <a:xfrm>
            <a:off x="4140000" y="1326600"/>
            <a:ext cx="543564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7"/>
          </p:nvPr>
        </p:nvSpPr>
        <p:spPr/>
        <p:txBody>
          <a:bodyPr/>
          <a:lstStyle/>
          <a:p>
            <a:r>
              <a:t>Footer</a:t>
            </a:r>
          </a:p>
        </p:txBody>
      </p:sp>
      <p:sp>
        <p:nvSpPr>
          <p:cNvPr id="5" name="PlaceHolder 4"/>
          <p:cNvSpPr>
            <a:spLocks noGrp="1"/>
          </p:cNvSpPr>
          <p:nvPr>
            <p:ph type="sldNum" idx="18"/>
          </p:nvPr>
        </p:nvSpPr>
        <p:spPr/>
        <p:txBody>
          <a:bodyPr/>
          <a:lstStyle/>
          <a:p>
            <a:fld id="{220F4ADA-8EB6-4103-BA9A-EF5382149621}" type="slidenum">
              <a:t>‹#›</a:t>
            </a:fld>
            <a:endParaRPr/>
          </a:p>
        </p:txBody>
      </p:sp>
      <p:sp>
        <p:nvSpPr>
          <p:cNvPr id="6" name="PlaceHolder 5"/>
          <p:cNvSpPr>
            <a:spLocks noGrp="1"/>
          </p:cNvSpPr>
          <p:nvPr>
            <p:ph type="dt" idx="16"/>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48" name="PlaceHolder 2"/>
          <p:cNvSpPr>
            <a:spLocks noGrp="1"/>
          </p:cNvSpPr>
          <p:nvPr>
            <p:ph/>
          </p:nvPr>
        </p:nvSpPr>
        <p:spPr>
          <a:xfrm>
            <a:off x="414000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9" name="PlaceHolder 3"/>
          <p:cNvSpPr>
            <a:spLocks noGrp="1"/>
          </p:cNvSpPr>
          <p:nvPr>
            <p:ph/>
          </p:nvPr>
        </p:nvSpPr>
        <p:spPr>
          <a:xfrm>
            <a:off x="692532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07DBD531-7F7A-4880-8A21-01B7677F5290}"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405" name="PlaceHolder 2"/>
          <p:cNvSpPr>
            <a:spLocks noGrp="1"/>
          </p:cNvSpPr>
          <p:nvPr>
            <p:ph/>
          </p:nvPr>
        </p:nvSpPr>
        <p:spPr>
          <a:xfrm>
            <a:off x="414000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6" name="PlaceHolder 3"/>
          <p:cNvSpPr>
            <a:spLocks noGrp="1"/>
          </p:cNvSpPr>
          <p:nvPr>
            <p:ph/>
          </p:nvPr>
        </p:nvSpPr>
        <p:spPr>
          <a:xfrm>
            <a:off x="692532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E3B32076-A95D-4BE6-A98B-802227B234A7}" type="slidenum">
              <a:t>‹#›</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07"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3" name="PlaceHolder 2"/>
          <p:cNvSpPr>
            <a:spLocks noGrp="1"/>
          </p:cNvSpPr>
          <p:nvPr>
            <p:ph type="ftr" idx="17"/>
          </p:nvPr>
        </p:nvSpPr>
        <p:spPr/>
        <p:txBody>
          <a:bodyPr/>
          <a:lstStyle/>
          <a:p>
            <a:r>
              <a:t>Footer</a:t>
            </a:r>
          </a:p>
        </p:txBody>
      </p:sp>
      <p:sp>
        <p:nvSpPr>
          <p:cNvPr id="4" name="PlaceHolder 3"/>
          <p:cNvSpPr>
            <a:spLocks noGrp="1"/>
          </p:cNvSpPr>
          <p:nvPr>
            <p:ph type="sldNum" idx="18"/>
          </p:nvPr>
        </p:nvSpPr>
        <p:spPr/>
        <p:txBody>
          <a:bodyPr/>
          <a:lstStyle/>
          <a:p>
            <a:fld id="{A4452C89-679A-4574-9968-4DF8CA0F478A}" type="slidenum">
              <a:t>‹#›</a:t>
            </a:fld>
            <a:endParaRPr/>
          </a:p>
        </p:txBody>
      </p:sp>
      <p:sp>
        <p:nvSpPr>
          <p:cNvPr id="5" name="PlaceHolder 4"/>
          <p:cNvSpPr>
            <a:spLocks noGrp="1"/>
          </p:cNvSpPr>
          <p:nvPr>
            <p:ph type="dt" idx="16"/>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08"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7"/>
          </p:nvPr>
        </p:nvSpPr>
        <p:spPr/>
        <p:txBody>
          <a:bodyPr/>
          <a:lstStyle/>
          <a:p>
            <a:r>
              <a:t>Footer</a:t>
            </a:r>
          </a:p>
        </p:txBody>
      </p:sp>
      <p:sp>
        <p:nvSpPr>
          <p:cNvPr id="4" name="PlaceHolder 3"/>
          <p:cNvSpPr>
            <a:spLocks noGrp="1"/>
          </p:cNvSpPr>
          <p:nvPr>
            <p:ph type="sldNum" idx="18"/>
          </p:nvPr>
        </p:nvSpPr>
        <p:spPr/>
        <p:txBody>
          <a:bodyPr/>
          <a:lstStyle/>
          <a:p>
            <a:fld id="{E59EC914-0213-465B-8034-BD4EAECECEFE}" type="slidenum">
              <a:t>‹#›</a:t>
            </a:fld>
            <a:endParaRPr/>
          </a:p>
        </p:txBody>
      </p:sp>
      <p:sp>
        <p:nvSpPr>
          <p:cNvPr id="5" name="PlaceHolder 4"/>
          <p:cNvSpPr>
            <a:spLocks noGrp="1"/>
          </p:cNvSpPr>
          <p:nvPr>
            <p:ph type="dt" idx="16"/>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09"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410" name="PlaceHolder 2"/>
          <p:cNvSpPr>
            <a:spLocks noGrp="1"/>
          </p:cNvSpPr>
          <p:nvPr>
            <p:ph/>
          </p:nvPr>
        </p:nvSpPr>
        <p:spPr>
          <a:xfrm>
            <a:off x="414000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11" name="PlaceHolder 3"/>
          <p:cNvSpPr>
            <a:spLocks noGrp="1"/>
          </p:cNvSpPr>
          <p:nvPr>
            <p:ph/>
          </p:nvPr>
        </p:nvSpPr>
        <p:spPr>
          <a:xfrm>
            <a:off x="692532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12" name="PlaceHolder 4"/>
          <p:cNvSpPr>
            <a:spLocks noGrp="1"/>
          </p:cNvSpPr>
          <p:nvPr>
            <p:ph/>
          </p:nvPr>
        </p:nvSpPr>
        <p:spPr>
          <a:xfrm>
            <a:off x="414000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B3361726-A99A-47FE-9D5D-96BEC6A46A73}" type="slidenum">
              <a:t>‹#›</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414" name="PlaceHolder 2"/>
          <p:cNvSpPr>
            <a:spLocks noGrp="1"/>
          </p:cNvSpPr>
          <p:nvPr>
            <p:ph/>
          </p:nvPr>
        </p:nvSpPr>
        <p:spPr>
          <a:xfrm>
            <a:off x="414000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15" name="PlaceHolder 3"/>
          <p:cNvSpPr>
            <a:spLocks noGrp="1"/>
          </p:cNvSpPr>
          <p:nvPr>
            <p:ph/>
          </p:nvPr>
        </p:nvSpPr>
        <p:spPr>
          <a:xfrm>
            <a:off x="692532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16" name="PlaceHolder 4"/>
          <p:cNvSpPr>
            <a:spLocks noGrp="1"/>
          </p:cNvSpPr>
          <p:nvPr>
            <p:ph/>
          </p:nvPr>
        </p:nvSpPr>
        <p:spPr>
          <a:xfrm>
            <a:off x="692532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3399C6DB-B4EA-4C1A-A207-14385D9D907F}" type="slidenum">
              <a:t>‹#›</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418" name="PlaceHolder 2"/>
          <p:cNvSpPr>
            <a:spLocks noGrp="1"/>
          </p:cNvSpPr>
          <p:nvPr>
            <p:ph/>
          </p:nvPr>
        </p:nvSpPr>
        <p:spPr>
          <a:xfrm>
            <a:off x="414000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19" name="PlaceHolder 3"/>
          <p:cNvSpPr>
            <a:spLocks noGrp="1"/>
          </p:cNvSpPr>
          <p:nvPr>
            <p:ph/>
          </p:nvPr>
        </p:nvSpPr>
        <p:spPr>
          <a:xfrm>
            <a:off x="692532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20" name="PlaceHolder 4"/>
          <p:cNvSpPr>
            <a:spLocks noGrp="1"/>
          </p:cNvSpPr>
          <p:nvPr>
            <p:ph/>
          </p:nvPr>
        </p:nvSpPr>
        <p:spPr>
          <a:xfrm>
            <a:off x="4140000" y="3044160"/>
            <a:ext cx="543564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7"/>
          </p:nvPr>
        </p:nvSpPr>
        <p:spPr/>
        <p:txBody>
          <a:bodyPr/>
          <a:lstStyle/>
          <a:p>
            <a:r>
              <a:t>Footer</a:t>
            </a:r>
          </a:p>
        </p:txBody>
      </p:sp>
      <p:sp>
        <p:nvSpPr>
          <p:cNvPr id="7" name="PlaceHolder 6"/>
          <p:cNvSpPr>
            <a:spLocks noGrp="1"/>
          </p:cNvSpPr>
          <p:nvPr>
            <p:ph type="sldNum" idx="18"/>
          </p:nvPr>
        </p:nvSpPr>
        <p:spPr/>
        <p:txBody>
          <a:bodyPr/>
          <a:lstStyle/>
          <a:p>
            <a:fld id="{FF923DD9-DF61-4CDC-BC77-464F07B7E328}" type="slidenum">
              <a:t>‹#›</a:t>
            </a:fld>
            <a:endParaRPr/>
          </a:p>
        </p:txBody>
      </p:sp>
      <p:sp>
        <p:nvSpPr>
          <p:cNvPr id="8" name="PlaceHolder 7"/>
          <p:cNvSpPr>
            <a:spLocks noGrp="1"/>
          </p:cNvSpPr>
          <p:nvPr>
            <p:ph type="dt" idx="16"/>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422" name="PlaceHolder 2"/>
          <p:cNvSpPr>
            <a:spLocks noGrp="1"/>
          </p:cNvSpPr>
          <p:nvPr>
            <p:ph/>
          </p:nvPr>
        </p:nvSpPr>
        <p:spPr>
          <a:xfrm>
            <a:off x="4140000" y="1326600"/>
            <a:ext cx="543564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23" name="PlaceHolder 3"/>
          <p:cNvSpPr>
            <a:spLocks noGrp="1"/>
          </p:cNvSpPr>
          <p:nvPr>
            <p:ph/>
          </p:nvPr>
        </p:nvSpPr>
        <p:spPr>
          <a:xfrm>
            <a:off x="4140000" y="3044160"/>
            <a:ext cx="543564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A7E926B2-0434-4062-85A8-EDB67F3B607A}" type="slidenum">
              <a:t>‹#›</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425" name="PlaceHolder 2"/>
          <p:cNvSpPr>
            <a:spLocks noGrp="1"/>
          </p:cNvSpPr>
          <p:nvPr>
            <p:ph/>
          </p:nvPr>
        </p:nvSpPr>
        <p:spPr>
          <a:xfrm>
            <a:off x="414000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26" name="PlaceHolder 3"/>
          <p:cNvSpPr>
            <a:spLocks noGrp="1"/>
          </p:cNvSpPr>
          <p:nvPr>
            <p:ph/>
          </p:nvPr>
        </p:nvSpPr>
        <p:spPr>
          <a:xfrm>
            <a:off x="692532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27" name="PlaceHolder 4"/>
          <p:cNvSpPr>
            <a:spLocks noGrp="1"/>
          </p:cNvSpPr>
          <p:nvPr>
            <p:ph/>
          </p:nvPr>
        </p:nvSpPr>
        <p:spPr>
          <a:xfrm>
            <a:off x="414000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28" name="PlaceHolder 5"/>
          <p:cNvSpPr>
            <a:spLocks noGrp="1"/>
          </p:cNvSpPr>
          <p:nvPr>
            <p:ph/>
          </p:nvPr>
        </p:nvSpPr>
        <p:spPr>
          <a:xfrm>
            <a:off x="692532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7"/>
          </p:nvPr>
        </p:nvSpPr>
        <p:spPr/>
        <p:txBody>
          <a:bodyPr/>
          <a:lstStyle/>
          <a:p>
            <a:r>
              <a:t>Footer</a:t>
            </a:r>
          </a:p>
        </p:txBody>
      </p:sp>
      <p:sp>
        <p:nvSpPr>
          <p:cNvPr id="8" name="PlaceHolder 7"/>
          <p:cNvSpPr>
            <a:spLocks noGrp="1"/>
          </p:cNvSpPr>
          <p:nvPr>
            <p:ph type="sldNum" idx="18"/>
          </p:nvPr>
        </p:nvSpPr>
        <p:spPr/>
        <p:txBody>
          <a:bodyPr/>
          <a:lstStyle/>
          <a:p>
            <a:fld id="{EC52A82D-2FE4-4935-8589-A89EBC7E4E73}" type="slidenum">
              <a:t>‹#›</a:t>
            </a:fld>
            <a:endParaRPr/>
          </a:p>
        </p:txBody>
      </p:sp>
      <p:sp>
        <p:nvSpPr>
          <p:cNvPr id="9" name="PlaceHolder 8"/>
          <p:cNvSpPr>
            <a:spLocks noGrp="1"/>
          </p:cNvSpPr>
          <p:nvPr>
            <p:ph type="dt" idx="16"/>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430" name="PlaceHolder 2"/>
          <p:cNvSpPr>
            <a:spLocks noGrp="1"/>
          </p:cNvSpPr>
          <p:nvPr>
            <p:ph/>
          </p:nvPr>
        </p:nvSpPr>
        <p:spPr>
          <a:xfrm>
            <a:off x="4140000" y="132660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31" name="PlaceHolder 3"/>
          <p:cNvSpPr>
            <a:spLocks noGrp="1"/>
          </p:cNvSpPr>
          <p:nvPr>
            <p:ph/>
          </p:nvPr>
        </p:nvSpPr>
        <p:spPr>
          <a:xfrm>
            <a:off x="5977800" y="132660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32" name="PlaceHolder 4"/>
          <p:cNvSpPr>
            <a:spLocks noGrp="1"/>
          </p:cNvSpPr>
          <p:nvPr>
            <p:ph/>
          </p:nvPr>
        </p:nvSpPr>
        <p:spPr>
          <a:xfrm>
            <a:off x="7815600" y="132660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33" name="PlaceHolder 5"/>
          <p:cNvSpPr>
            <a:spLocks noGrp="1"/>
          </p:cNvSpPr>
          <p:nvPr>
            <p:ph/>
          </p:nvPr>
        </p:nvSpPr>
        <p:spPr>
          <a:xfrm>
            <a:off x="4140000" y="304416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34" name="PlaceHolder 6"/>
          <p:cNvSpPr>
            <a:spLocks noGrp="1"/>
          </p:cNvSpPr>
          <p:nvPr>
            <p:ph/>
          </p:nvPr>
        </p:nvSpPr>
        <p:spPr>
          <a:xfrm>
            <a:off x="5977800" y="304416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35" name="PlaceHolder 7"/>
          <p:cNvSpPr>
            <a:spLocks noGrp="1"/>
          </p:cNvSpPr>
          <p:nvPr>
            <p:ph/>
          </p:nvPr>
        </p:nvSpPr>
        <p:spPr>
          <a:xfrm>
            <a:off x="7815600" y="304416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7"/>
          </p:nvPr>
        </p:nvSpPr>
        <p:spPr/>
        <p:txBody>
          <a:bodyPr/>
          <a:lstStyle/>
          <a:p>
            <a:r>
              <a:t>Footer</a:t>
            </a:r>
          </a:p>
        </p:txBody>
      </p:sp>
      <p:sp>
        <p:nvSpPr>
          <p:cNvPr id="10" name="PlaceHolder 9"/>
          <p:cNvSpPr>
            <a:spLocks noGrp="1"/>
          </p:cNvSpPr>
          <p:nvPr>
            <p:ph type="sldNum" idx="18"/>
          </p:nvPr>
        </p:nvSpPr>
        <p:spPr/>
        <p:txBody>
          <a:bodyPr/>
          <a:lstStyle/>
          <a:p>
            <a:fld id="{23859EAA-972C-41D7-A8FB-3771147A9522}" type="slidenum">
              <a:t>‹#›</a:t>
            </a:fld>
            <a:endParaRPr/>
          </a:p>
        </p:txBody>
      </p:sp>
      <p:sp>
        <p:nvSpPr>
          <p:cNvPr id="11" name="PlaceHolder 10"/>
          <p:cNvSpPr>
            <a:spLocks noGrp="1"/>
          </p:cNvSpPr>
          <p:nvPr>
            <p:ph type="dt" idx="16"/>
          </p:nvPr>
        </p:nvSpPr>
        <p:spPr/>
        <p:txBody>
          <a:body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87ADEDF6-B8AD-4BEB-B0C9-3B3B489EE428}"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F13B224C-E46F-40BC-BD2B-2F44BB65DE26}"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14"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615" name="PlaceHolder 2"/>
          <p:cNvSpPr>
            <a:spLocks noGrp="1"/>
          </p:cNvSpPr>
          <p:nvPr>
            <p:ph type="subTitle"/>
          </p:nvPr>
        </p:nvSpPr>
        <p:spPr>
          <a:xfrm>
            <a:off x="4140000" y="1326600"/>
            <a:ext cx="5435640" cy="3288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CFB6EDC7-9B74-45FB-92D8-03EB3AD1EF23}" type="slidenum">
              <a:t>‹#›</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16"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617" name="PlaceHolder 2"/>
          <p:cNvSpPr>
            <a:spLocks noGrp="1"/>
          </p:cNvSpPr>
          <p:nvPr>
            <p:ph/>
          </p:nvPr>
        </p:nvSpPr>
        <p:spPr>
          <a:xfrm>
            <a:off x="4140000" y="1326600"/>
            <a:ext cx="543564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7E37D355-BDF2-420D-8FDB-37B1F4ECA180}" type="slidenum">
              <a:t>‹#›</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18"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619" name="PlaceHolder 2"/>
          <p:cNvSpPr>
            <a:spLocks noGrp="1"/>
          </p:cNvSpPr>
          <p:nvPr>
            <p:ph/>
          </p:nvPr>
        </p:nvSpPr>
        <p:spPr>
          <a:xfrm>
            <a:off x="414000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0" name="PlaceHolder 3"/>
          <p:cNvSpPr>
            <a:spLocks noGrp="1"/>
          </p:cNvSpPr>
          <p:nvPr>
            <p:ph/>
          </p:nvPr>
        </p:nvSpPr>
        <p:spPr>
          <a:xfrm>
            <a:off x="692532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26"/>
          </p:nvPr>
        </p:nvSpPr>
        <p:spPr/>
        <p:txBody>
          <a:bodyPr/>
          <a:lstStyle/>
          <a:p>
            <a:r>
              <a:t>Footer</a:t>
            </a:r>
          </a:p>
        </p:txBody>
      </p:sp>
      <p:sp>
        <p:nvSpPr>
          <p:cNvPr id="6" name="PlaceHolder 5"/>
          <p:cNvSpPr>
            <a:spLocks noGrp="1"/>
          </p:cNvSpPr>
          <p:nvPr>
            <p:ph type="sldNum" idx="27"/>
          </p:nvPr>
        </p:nvSpPr>
        <p:spPr/>
        <p:txBody>
          <a:bodyPr/>
          <a:lstStyle/>
          <a:p>
            <a:fld id="{7FAF3FA0-43B0-4D5C-B39F-3A0444D5D26F}" type="slidenum">
              <a:t>‹#›</a:t>
            </a:fld>
            <a:endParaRPr/>
          </a:p>
        </p:txBody>
      </p:sp>
      <p:sp>
        <p:nvSpPr>
          <p:cNvPr id="7" name="PlaceHolder 6"/>
          <p:cNvSpPr>
            <a:spLocks noGrp="1"/>
          </p:cNvSpPr>
          <p:nvPr>
            <p:ph type="dt" idx="25"/>
          </p:nvPr>
        </p:nvSpPr>
        <p:spPr/>
        <p:txBody>
          <a:body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1"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3" name="PlaceHolder 2"/>
          <p:cNvSpPr>
            <a:spLocks noGrp="1"/>
          </p:cNvSpPr>
          <p:nvPr>
            <p:ph type="ftr" idx="26"/>
          </p:nvPr>
        </p:nvSpPr>
        <p:spPr/>
        <p:txBody>
          <a:bodyPr/>
          <a:lstStyle/>
          <a:p>
            <a:r>
              <a:t>Footer</a:t>
            </a:r>
          </a:p>
        </p:txBody>
      </p:sp>
      <p:sp>
        <p:nvSpPr>
          <p:cNvPr id="4" name="PlaceHolder 3"/>
          <p:cNvSpPr>
            <a:spLocks noGrp="1"/>
          </p:cNvSpPr>
          <p:nvPr>
            <p:ph type="sldNum" idx="27"/>
          </p:nvPr>
        </p:nvSpPr>
        <p:spPr/>
        <p:txBody>
          <a:bodyPr/>
          <a:lstStyle/>
          <a:p>
            <a:fld id="{E5575865-56E0-4FB6-B55E-2365F3C3DBA0}" type="slidenum">
              <a:t>‹#›</a:t>
            </a:fld>
            <a:endParaRPr/>
          </a:p>
        </p:txBody>
      </p:sp>
      <p:sp>
        <p:nvSpPr>
          <p:cNvPr id="5" name="PlaceHolder 4"/>
          <p:cNvSpPr>
            <a:spLocks noGrp="1"/>
          </p:cNvSpPr>
          <p:nvPr>
            <p:ph type="dt" idx="25"/>
          </p:nvPr>
        </p:nvSpPr>
        <p:spPr/>
        <p:txBody>
          <a:body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22"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26"/>
          </p:nvPr>
        </p:nvSpPr>
        <p:spPr/>
        <p:txBody>
          <a:bodyPr/>
          <a:lstStyle/>
          <a:p>
            <a:r>
              <a:t>Footer</a:t>
            </a:r>
          </a:p>
        </p:txBody>
      </p:sp>
      <p:sp>
        <p:nvSpPr>
          <p:cNvPr id="4" name="PlaceHolder 3"/>
          <p:cNvSpPr>
            <a:spLocks noGrp="1"/>
          </p:cNvSpPr>
          <p:nvPr>
            <p:ph type="sldNum" idx="27"/>
          </p:nvPr>
        </p:nvSpPr>
        <p:spPr/>
        <p:txBody>
          <a:bodyPr/>
          <a:lstStyle/>
          <a:p>
            <a:fld id="{6315A98C-B070-4EC6-BC24-78AE05264DA6}" type="slidenum">
              <a:t>‹#›</a:t>
            </a:fld>
            <a:endParaRPr/>
          </a:p>
        </p:txBody>
      </p:sp>
      <p:sp>
        <p:nvSpPr>
          <p:cNvPr id="5" name="PlaceHolder 4"/>
          <p:cNvSpPr>
            <a:spLocks noGrp="1"/>
          </p:cNvSpPr>
          <p:nvPr>
            <p:ph type="dt" idx="25"/>
          </p:nvPr>
        </p:nvSpPr>
        <p:spPr/>
        <p:txBody>
          <a:body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23"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624" name="PlaceHolder 2"/>
          <p:cNvSpPr>
            <a:spLocks noGrp="1"/>
          </p:cNvSpPr>
          <p:nvPr>
            <p:ph/>
          </p:nvPr>
        </p:nvSpPr>
        <p:spPr>
          <a:xfrm>
            <a:off x="414000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5" name="PlaceHolder 3"/>
          <p:cNvSpPr>
            <a:spLocks noGrp="1"/>
          </p:cNvSpPr>
          <p:nvPr>
            <p:ph/>
          </p:nvPr>
        </p:nvSpPr>
        <p:spPr>
          <a:xfrm>
            <a:off x="692532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6" name="PlaceHolder 4"/>
          <p:cNvSpPr>
            <a:spLocks noGrp="1"/>
          </p:cNvSpPr>
          <p:nvPr>
            <p:ph/>
          </p:nvPr>
        </p:nvSpPr>
        <p:spPr>
          <a:xfrm>
            <a:off x="414000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26"/>
          </p:nvPr>
        </p:nvSpPr>
        <p:spPr/>
        <p:txBody>
          <a:bodyPr/>
          <a:lstStyle/>
          <a:p>
            <a:r>
              <a:t>Footer</a:t>
            </a:r>
          </a:p>
        </p:txBody>
      </p:sp>
      <p:sp>
        <p:nvSpPr>
          <p:cNvPr id="7" name="PlaceHolder 6"/>
          <p:cNvSpPr>
            <a:spLocks noGrp="1"/>
          </p:cNvSpPr>
          <p:nvPr>
            <p:ph type="sldNum" idx="27"/>
          </p:nvPr>
        </p:nvSpPr>
        <p:spPr/>
        <p:txBody>
          <a:bodyPr/>
          <a:lstStyle/>
          <a:p>
            <a:fld id="{2DB82E16-34E4-4C67-999B-6963500CC29A}" type="slidenum">
              <a:t>‹#›</a:t>
            </a:fld>
            <a:endParaRPr/>
          </a:p>
        </p:txBody>
      </p:sp>
      <p:sp>
        <p:nvSpPr>
          <p:cNvPr id="8" name="PlaceHolder 7"/>
          <p:cNvSpPr>
            <a:spLocks noGrp="1"/>
          </p:cNvSpPr>
          <p:nvPr>
            <p:ph type="dt" idx="25"/>
          </p:nvPr>
        </p:nvSpPr>
        <p:spPr/>
        <p:txBody>
          <a:body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7"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628" name="PlaceHolder 2"/>
          <p:cNvSpPr>
            <a:spLocks noGrp="1"/>
          </p:cNvSpPr>
          <p:nvPr>
            <p:ph/>
          </p:nvPr>
        </p:nvSpPr>
        <p:spPr>
          <a:xfrm>
            <a:off x="414000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9" name="PlaceHolder 3"/>
          <p:cNvSpPr>
            <a:spLocks noGrp="1"/>
          </p:cNvSpPr>
          <p:nvPr>
            <p:ph/>
          </p:nvPr>
        </p:nvSpPr>
        <p:spPr>
          <a:xfrm>
            <a:off x="692532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0" name="PlaceHolder 4"/>
          <p:cNvSpPr>
            <a:spLocks noGrp="1"/>
          </p:cNvSpPr>
          <p:nvPr>
            <p:ph/>
          </p:nvPr>
        </p:nvSpPr>
        <p:spPr>
          <a:xfrm>
            <a:off x="692532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26"/>
          </p:nvPr>
        </p:nvSpPr>
        <p:spPr/>
        <p:txBody>
          <a:bodyPr/>
          <a:lstStyle/>
          <a:p>
            <a:r>
              <a:t>Footer</a:t>
            </a:r>
          </a:p>
        </p:txBody>
      </p:sp>
      <p:sp>
        <p:nvSpPr>
          <p:cNvPr id="7" name="PlaceHolder 6"/>
          <p:cNvSpPr>
            <a:spLocks noGrp="1"/>
          </p:cNvSpPr>
          <p:nvPr>
            <p:ph type="sldNum" idx="27"/>
          </p:nvPr>
        </p:nvSpPr>
        <p:spPr/>
        <p:txBody>
          <a:bodyPr/>
          <a:lstStyle/>
          <a:p>
            <a:fld id="{18650CC9-5572-46D8-AB7A-D09C77F32947}" type="slidenum">
              <a:t>‹#›</a:t>
            </a:fld>
            <a:endParaRPr/>
          </a:p>
        </p:txBody>
      </p:sp>
      <p:sp>
        <p:nvSpPr>
          <p:cNvPr id="8" name="PlaceHolder 7"/>
          <p:cNvSpPr>
            <a:spLocks noGrp="1"/>
          </p:cNvSpPr>
          <p:nvPr>
            <p:ph type="dt" idx="25"/>
          </p:nvPr>
        </p:nvSpPr>
        <p:spPr/>
        <p:txBody>
          <a:body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1"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632" name="PlaceHolder 2"/>
          <p:cNvSpPr>
            <a:spLocks noGrp="1"/>
          </p:cNvSpPr>
          <p:nvPr>
            <p:ph/>
          </p:nvPr>
        </p:nvSpPr>
        <p:spPr>
          <a:xfrm>
            <a:off x="414000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3" name="PlaceHolder 3"/>
          <p:cNvSpPr>
            <a:spLocks noGrp="1"/>
          </p:cNvSpPr>
          <p:nvPr>
            <p:ph/>
          </p:nvPr>
        </p:nvSpPr>
        <p:spPr>
          <a:xfrm>
            <a:off x="692532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4" name="PlaceHolder 4"/>
          <p:cNvSpPr>
            <a:spLocks noGrp="1"/>
          </p:cNvSpPr>
          <p:nvPr>
            <p:ph/>
          </p:nvPr>
        </p:nvSpPr>
        <p:spPr>
          <a:xfrm>
            <a:off x="4140000" y="3044160"/>
            <a:ext cx="543564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26"/>
          </p:nvPr>
        </p:nvSpPr>
        <p:spPr/>
        <p:txBody>
          <a:bodyPr/>
          <a:lstStyle/>
          <a:p>
            <a:r>
              <a:t>Footer</a:t>
            </a:r>
          </a:p>
        </p:txBody>
      </p:sp>
      <p:sp>
        <p:nvSpPr>
          <p:cNvPr id="7" name="PlaceHolder 6"/>
          <p:cNvSpPr>
            <a:spLocks noGrp="1"/>
          </p:cNvSpPr>
          <p:nvPr>
            <p:ph type="sldNum" idx="27"/>
          </p:nvPr>
        </p:nvSpPr>
        <p:spPr/>
        <p:txBody>
          <a:bodyPr/>
          <a:lstStyle/>
          <a:p>
            <a:fld id="{BE362662-BE47-4676-8681-2EBB74304A38}" type="slidenum">
              <a:t>‹#›</a:t>
            </a:fld>
            <a:endParaRPr/>
          </a:p>
        </p:txBody>
      </p:sp>
      <p:sp>
        <p:nvSpPr>
          <p:cNvPr id="8" name="PlaceHolder 7"/>
          <p:cNvSpPr>
            <a:spLocks noGrp="1"/>
          </p:cNvSpPr>
          <p:nvPr>
            <p:ph type="dt" idx="25"/>
          </p:nvPr>
        </p:nvSpPr>
        <p:spPr/>
        <p:txBody>
          <a:body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5"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636" name="PlaceHolder 2"/>
          <p:cNvSpPr>
            <a:spLocks noGrp="1"/>
          </p:cNvSpPr>
          <p:nvPr>
            <p:ph/>
          </p:nvPr>
        </p:nvSpPr>
        <p:spPr>
          <a:xfrm>
            <a:off x="4140000" y="1326600"/>
            <a:ext cx="543564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7" name="PlaceHolder 3"/>
          <p:cNvSpPr>
            <a:spLocks noGrp="1"/>
          </p:cNvSpPr>
          <p:nvPr>
            <p:ph/>
          </p:nvPr>
        </p:nvSpPr>
        <p:spPr>
          <a:xfrm>
            <a:off x="4140000" y="3044160"/>
            <a:ext cx="543564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26"/>
          </p:nvPr>
        </p:nvSpPr>
        <p:spPr/>
        <p:txBody>
          <a:bodyPr/>
          <a:lstStyle/>
          <a:p>
            <a:r>
              <a:t>Footer</a:t>
            </a:r>
          </a:p>
        </p:txBody>
      </p:sp>
      <p:sp>
        <p:nvSpPr>
          <p:cNvPr id="6" name="PlaceHolder 5"/>
          <p:cNvSpPr>
            <a:spLocks noGrp="1"/>
          </p:cNvSpPr>
          <p:nvPr>
            <p:ph type="sldNum" idx="27"/>
          </p:nvPr>
        </p:nvSpPr>
        <p:spPr/>
        <p:txBody>
          <a:bodyPr/>
          <a:lstStyle/>
          <a:p>
            <a:fld id="{B82AA334-74D6-4D21-9CB1-FCA235A87833}" type="slidenum">
              <a:t>‹#›</a:t>
            </a:fld>
            <a:endParaRPr/>
          </a:p>
        </p:txBody>
      </p:sp>
      <p:sp>
        <p:nvSpPr>
          <p:cNvPr id="7" name="PlaceHolder 6"/>
          <p:cNvSpPr>
            <a:spLocks noGrp="1"/>
          </p:cNvSpPr>
          <p:nvPr>
            <p:ph type="dt" idx="25"/>
          </p:nvPr>
        </p:nvSpPr>
        <p:spPr/>
        <p:txBody>
          <a:body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8"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639" name="PlaceHolder 2"/>
          <p:cNvSpPr>
            <a:spLocks noGrp="1"/>
          </p:cNvSpPr>
          <p:nvPr>
            <p:ph/>
          </p:nvPr>
        </p:nvSpPr>
        <p:spPr>
          <a:xfrm>
            <a:off x="414000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40" name="PlaceHolder 3"/>
          <p:cNvSpPr>
            <a:spLocks noGrp="1"/>
          </p:cNvSpPr>
          <p:nvPr>
            <p:ph/>
          </p:nvPr>
        </p:nvSpPr>
        <p:spPr>
          <a:xfrm>
            <a:off x="692532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41" name="PlaceHolder 4"/>
          <p:cNvSpPr>
            <a:spLocks noGrp="1"/>
          </p:cNvSpPr>
          <p:nvPr>
            <p:ph/>
          </p:nvPr>
        </p:nvSpPr>
        <p:spPr>
          <a:xfrm>
            <a:off x="414000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42" name="PlaceHolder 5"/>
          <p:cNvSpPr>
            <a:spLocks noGrp="1"/>
          </p:cNvSpPr>
          <p:nvPr>
            <p:ph/>
          </p:nvPr>
        </p:nvSpPr>
        <p:spPr>
          <a:xfrm>
            <a:off x="692532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26"/>
          </p:nvPr>
        </p:nvSpPr>
        <p:spPr/>
        <p:txBody>
          <a:bodyPr/>
          <a:lstStyle/>
          <a:p>
            <a:r>
              <a:t>Footer</a:t>
            </a:r>
          </a:p>
        </p:txBody>
      </p:sp>
      <p:sp>
        <p:nvSpPr>
          <p:cNvPr id="8" name="PlaceHolder 7"/>
          <p:cNvSpPr>
            <a:spLocks noGrp="1"/>
          </p:cNvSpPr>
          <p:nvPr>
            <p:ph type="sldNum" idx="27"/>
          </p:nvPr>
        </p:nvSpPr>
        <p:spPr/>
        <p:txBody>
          <a:bodyPr/>
          <a:lstStyle/>
          <a:p>
            <a:fld id="{9FA46D1C-8512-4C7F-9D25-D5274648DBE2}" type="slidenum">
              <a:t>‹#›</a:t>
            </a:fld>
            <a:endParaRPr/>
          </a:p>
        </p:txBody>
      </p:sp>
      <p:sp>
        <p:nvSpPr>
          <p:cNvPr id="9" name="PlaceHolder 8"/>
          <p:cNvSpPr>
            <a:spLocks noGrp="1"/>
          </p:cNvSpPr>
          <p:nvPr>
            <p:ph type="dt" idx="25"/>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504000" y="226080"/>
            <a:ext cx="9071640" cy="438840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B246E4C4-8676-4D8B-9912-56ACB59A8D65}"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43"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644" name="PlaceHolder 2"/>
          <p:cNvSpPr>
            <a:spLocks noGrp="1"/>
          </p:cNvSpPr>
          <p:nvPr>
            <p:ph/>
          </p:nvPr>
        </p:nvSpPr>
        <p:spPr>
          <a:xfrm>
            <a:off x="4140000" y="132660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45" name="PlaceHolder 3"/>
          <p:cNvSpPr>
            <a:spLocks noGrp="1"/>
          </p:cNvSpPr>
          <p:nvPr>
            <p:ph/>
          </p:nvPr>
        </p:nvSpPr>
        <p:spPr>
          <a:xfrm>
            <a:off x="5977800" y="132660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46" name="PlaceHolder 4"/>
          <p:cNvSpPr>
            <a:spLocks noGrp="1"/>
          </p:cNvSpPr>
          <p:nvPr>
            <p:ph/>
          </p:nvPr>
        </p:nvSpPr>
        <p:spPr>
          <a:xfrm>
            <a:off x="7815600" y="132660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47" name="PlaceHolder 5"/>
          <p:cNvSpPr>
            <a:spLocks noGrp="1"/>
          </p:cNvSpPr>
          <p:nvPr>
            <p:ph/>
          </p:nvPr>
        </p:nvSpPr>
        <p:spPr>
          <a:xfrm>
            <a:off x="4140000" y="304416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48" name="PlaceHolder 6"/>
          <p:cNvSpPr>
            <a:spLocks noGrp="1"/>
          </p:cNvSpPr>
          <p:nvPr>
            <p:ph/>
          </p:nvPr>
        </p:nvSpPr>
        <p:spPr>
          <a:xfrm>
            <a:off x="5977800" y="304416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49" name="PlaceHolder 7"/>
          <p:cNvSpPr>
            <a:spLocks noGrp="1"/>
          </p:cNvSpPr>
          <p:nvPr>
            <p:ph/>
          </p:nvPr>
        </p:nvSpPr>
        <p:spPr>
          <a:xfrm>
            <a:off x="7815600" y="3044160"/>
            <a:ext cx="174996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26"/>
          </p:nvPr>
        </p:nvSpPr>
        <p:spPr/>
        <p:txBody>
          <a:bodyPr/>
          <a:lstStyle/>
          <a:p>
            <a:r>
              <a:t>Footer</a:t>
            </a:r>
          </a:p>
        </p:txBody>
      </p:sp>
      <p:sp>
        <p:nvSpPr>
          <p:cNvPr id="10" name="PlaceHolder 9"/>
          <p:cNvSpPr>
            <a:spLocks noGrp="1"/>
          </p:cNvSpPr>
          <p:nvPr>
            <p:ph type="sldNum" idx="27"/>
          </p:nvPr>
        </p:nvSpPr>
        <p:spPr/>
        <p:txBody>
          <a:bodyPr/>
          <a:lstStyle/>
          <a:p>
            <a:fld id="{71897ED1-F7ED-4C9F-A162-90F2620CB50C}" type="slidenum">
              <a:t>‹#›</a:t>
            </a:fld>
            <a:endParaRPr/>
          </a:p>
        </p:txBody>
      </p:sp>
      <p:sp>
        <p:nvSpPr>
          <p:cNvPr id="11" name="PlaceHolder 10"/>
          <p:cNvSpPr>
            <a:spLocks noGrp="1"/>
          </p:cNvSpPr>
          <p:nvPr>
            <p:ph type="dt" idx="25"/>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53" name="PlaceHolder 2"/>
          <p:cNvSpPr>
            <a:spLocks noGrp="1"/>
          </p:cNvSpPr>
          <p:nvPr>
            <p:ph/>
          </p:nvPr>
        </p:nvSpPr>
        <p:spPr>
          <a:xfrm>
            <a:off x="414000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4" name="PlaceHolder 3"/>
          <p:cNvSpPr>
            <a:spLocks noGrp="1"/>
          </p:cNvSpPr>
          <p:nvPr>
            <p:ph/>
          </p:nvPr>
        </p:nvSpPr>
        <p:spPr>
          <a:xfrm>
            <a:off x="692532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5" name="PlaceHolder 4"/>
          <p:cNvSpPr>
            <a:spLocks noGrp="1"/>
          </p:cNvSpPr>
          <p:nvPr>
            <p:ph/>
          </p:nvPr>
        </p:nvSpPr>
        <p:spPr>
          <a:xfrm>
            <a:off x="414000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4EE689EC-D268-4B30-B796-EEE4EBE2338E}"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57" name="PlaceHolder 2"/>
          <p:cNvSpPr>
            <a:spLocks noGrp="1"/>
          </p:cNvSpPr>
          <p:nvPr>
            <p:ph/>
          </p:nvPr>
        </p:nvSpPr>
        <p:spPr>
          <a:xfrm>
            <a:off x="4140000" y="1326600"/>
            <a:ext cx="2652480" cy="32882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 name="PlaceHolder 3"/>
          <p:cNvSpPr>
            <a:spLocks noGrp="1"/>
          </p:cNvSpPr>
          <p:nvPr>
            <p:ph/>
          </p:nvPr>
        </p:nvSpPr>
        <p:spPr>
          <a:xfrm>
            <a:off x="692532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9" name="PlaceHolder 4"/>
          <p:cNvSpPr>
            <a:spLocks noGrp="1"/>
          </p:cNvSpPr>
          <p:nvPr>
            <p:ph/>
          </p:nvPr>
        </p:nvSpPr>
        <p:spPr>
          <a:xfrm>
            <a:off x="6925320" y="304416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7BA3868E-F88A-412D-8571-A53C213ABA74}"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endParaRPr lang="en-US" sz="4400" b="0" strike="noStrike" spc="-1">
              <a:latin typeface="Noto Sans"/>
            </a:endParaRPr>
          </a:p>
        </p:txBody>
      </p:sp>
      <p:sp>
        <p:nvSpPr>
          <p:cNvPr id="61" name="PlaceHolder 2"/>
          <p:cNvSpPr>
            <a:spLocks noGrp="1"/>
          </p:cNvSpPr>
          <p:nvPr>
            <p:ph/>
          </p:nvPr>
        </p:nvSpPr>
        <p:spPr>
          <a:xfrm>
            <a:off x="414000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 name="PlaceHolder 3"/>
          <p:cNvSpPr>
            <a:spLocks noGrp="1"/>
          </p:cNvSpPr>
          <p:nvPr>
            <p:ph/>
          </p:nvPr>
        </p:nvSpPr>
        <p:spPr>
          <a:xfrm>
            <a:off x="6925320" y="1326600"/>
            <a:ext cx="265248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 name="PlaceHolder 4"/>
          <p:cNvSpPr>
            <a:spLocks noGrp="1"/>
          </p:cNvSpPr>
          <p:nvPr>
            <p:ph/>
          </p:nvPr>
        </p:nvSpPr>
        <p:spPr>
          <a:xfrm>
            <a:off x="4140000" y="3044160"/>
            <a:ext cx="5435640" cy="15681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35ED69D-DB65-4AEC-BFAB-8E3096794485}"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C02C"/>
        </a:solidFill>
        <a:effectLst/>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r>
              <a:rPr lang="en-US" sz="4400" b="0" strike="noStrike" spc="-1">
                <a:latin typeface="Noto Sans"/>
              </a:rPr>
              <a:t>Click to edit the title text format</a:t>
            </a:r>
          </a:p>
        </p:txBody>
      </p:sp>
      <p:sp>
        <p:nvSpPr>
          <p:cNvPr id="44"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
        <p:nvSpPr>
          <p:cNvPr id="2" name="PlaceHolder 3"/>
          <p:cNvSpPr>
            <a:spLocks noGrp="1"/>
          </p:cNvSpPr>
          <p:nvPr>
            <p:ph type="dt" idx="1"/>
          </p:nvPr>
        </p:nvSpPr>
        <p:spPr>
          <a:xfrm>
            <a:off x="504000" y="5165280"/>
            <a:ext cx="2348280" cy="390600"/>
          </a:xfrm>
          <a:prstGeom prst="rect">
            <a:avLst/>
          </a:prstGeom>
          <a:noFill/>
          <a:ln w="0">
            <a:noFill/>
          </a:ln>
        </p:spPr>
        <p:txBody>
          <a:bodyPr lIns="0" tIns="0" rIns="0" bIns="0" anchor="t">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3" name="PlaceHolder 4"/>
          <p:cNvSpPr>
            <a:spLocks noGrp="1"/>
          </p:cNvSpPr>
          <p:nvPr>
            <p:ph type="ftr" idx="2"/>
          </p:nvPr>
        </p:nvSpPr>
        <p:spPr>
          <a:xfrm>
            <a:off x="3447360" y="5165280"/>
            <a:ext cx="3195000" cy="390600"/>
          </a:xfrm>
          <a:prstGeom prst="rect">
            <a:avLst/>
          </a:prstGeom>
          <a:noFill/>
          <a:ln w="0">
            <a:noFill/>
          </a:ln>
        </p:spPr>
        <p:txBody>
          <a:bodyPr lIns="0" tIns="0" rIns="0" bIns="0" anchor="t">
            <a:noAutofit/>
          </a:bodyPr>
          <a:lstStyle>
            <a:lvl1pPr algn="ctr">
              <a:buNone/>
              <a:defRPr lang="en-US" sz="1400" b="0" strike="noStrike" spc="-1">
                <a:latin typeface="Times New Roman"/>
              </a:defRPr>
            </a:lvl1pPr>
          </a:lstStyle>
          <a:p>
            <a:pPr algn="ctr">
              <a:buNone/>
            </a:pPr>
            <a:r>
              <a:rPr lang="en-US" sz="1400" b="0" strike="noStrike" spc="-1">
                <a:latin typeface="Times New Roman"/>
              </a:rPr>
              <a:t>&lt;footer&gt;</a:t>
            </a:r>
          </a:p>
        </p:txBody>
      </p:sp>
      <p:sp>
        <p:nvSpPr>
          <p:cNvPr id="4" name="PlaceHolder 5"/>
          <p:cNvSpPr>
            <a:spLocks noGrp="1"/>
          </p:cNvSpPr>
          <p:nvPr>
            <p:ph type="sldNum" idx="3"/>
          </p:nvPr>
        </p:nvSpPr>
        <p:spPr>
          <a:xfrm>
            <a:off x="7227360" y="5165280"/>
            <a:ext cx="2348280" cy="39060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fld id="{B9D7907C-4CEA-4458-B99C-8A846E9E41DE}" type="slidenum">
              <a:rPr lang="en-US" sz="1400" b="0" strike="noStrike" spc="-1">
                <a:latin typeface="Times New Roman"/>
              </a:rPr>
              <a:t>‹#›</a:t>
            </a:fld>
            <a:endParaRPr lang="en-US" sz="1400" b="0" strike="noStrike" spc="-1">
              <a:latin typeface="Times New Roman"/>
            </a:endParaRPr>
          </a:p>
        </p:txBody>
      </p:sp>
      <p:sp>
        <p:nvSpPr>
          <p:cNvPr id="5" name="Freeform: Shape 4"/>
          <p:cNvSpPr/>
          <p:nvPr/>
        </p:nvSpPr>
        <p:spPr>
          <a:xfrm>
            <a:off x="1668240" y="2219040"/>
            <a:ext cx="1557000" cy="1874520"/>
          </a:xfrm>
          <a:custGeom>
            <a:avLst/>
            <a:gdLst/>
            <a:ahLst/>
            <a:cxnLst/>
            <a:rect l="0" t="0" r="r" b="b"/>
            <a:pathLst>
              <a:path w="4325" h="5207">
                <a:moveTo>
                  <a:pt x="2162" y="0"/>
                </a:moveTo>
                <a:lnTo>
                  <a:pt x="2162" y="0"/>
                </a:lnTo>
                <a:lnTo>
                  <a:pt x="2162" y="0"/>
                </a:lnTo>
                <a:lnTo>
                  <a:pt x="2015" y="4"/>
                </a:lnTo>
                <a:lnTo>
                  <a:pt x="1874" y="17"/>
                </a:lnTo>
                <a:lnTo>
                  <a:pt x="1736" y="39"/>
                </a:lnTo>
                <a:lnTo>
                  <a:pt x="1602" y="70"/>
                </a:lnTo>
                <a:lnTo>
                  <a:pt x="1470" y="111"/>
                </a:lnTo>
                <a:lnTo>
                  <a:pt x="1339" y="161"/>
                </a:lnTo>
                <a:lnTo>
                  <a:pt x="1210" y="220"/>
                </a:lnTo>
                <a:lnTo>
                  <a:pt x="1081" y="290"/>
                </a:lnTo>
                <a:lnTo>
                  <a:pt x="956" y="367"/>
                </a:lnTo>
                <a:lnTo>
                  <a:pt x="840" y="449"/>
                </a:lnTo>
                <a:lnTo>
                  <a:pt x="731" y="537"/>
                </a:lnTo>
                <a:lnTo>
                  <a:pt x="630" y="631"/>
                </a:lnTo>
                <a:lnTo>
                  <a:pt x="536" y="732"/>
                </a:lnTo>
                <a:lnTo>
                  <a:pt x="448" y="840"/>
                </a:lnTo>
                <a:lnTo>
                  <a:pt x="366" y="956"/>
                </a:lnTo>
                <a:lnTo>
                  <a:pt x="289" y="1081"/>
                </a:lnTo>
                <a:lnTo>
                  <a:pt x="219" y="1210"/>
                </a:lnTo>
                <a:lnTo>
                  <a:pt x="160" y="1339"/>
                </a:lnTo>
                <a:lnTo>
                  <a:pt x="110" y="1470"/>
                </a:lnTo>
                <a:lnTo>
                  <a:pt x="70" y="1602"/>
                </a:lnTo>
                <a:lnTo>
                  <a:pt x="39" y="1736"/>
                </a:lnTo>
                <a:lnTo>
                  <a:pt x="17" y="1874"/>
                </a:lnTo>
                <a:lnTo>
                  <a:pt x="4" y="2015"/>
                </a:lnTo>
                <a:lnTo>
                  <a:pt x="0" y="2162"/>
                </a:lnTo>
                <a:lnTo>
                  <a:pt x="0" y="2162"/>
                </a:lnTo>
                <a:lnTo>
                  <a:pt x="0" y="2162"/>
                </a:lnTo>
                <a:lnTo>
                  <a:pt x="4" y="2308"/>
                </a:lnTo>
                <a:lnTo>
                  <a:pt x="17" y="2450"/>
                </a:lnTo>
                <a:lnTo>
                  <a:pt x="39" y="2587"/>
                </a:lnTo>
                <a:lnTo>
                  <a:pt x="70" y="2721"/>
                </a:lnTo>
                <a:lnTo>
                  <a:pt x="110" y="2853"/>
                </a:lnTo>
                <a:lnTo>
                  <a:pt x="160" y="2983"/>
                </a:lnTo>
                <a:lnTo>
                  <a:pt x="220" y="3112"/>
                </a:lnTo>
                <a:lnTo>
                  <a:pt x="289" y="3241"/>
                </a:lnTo>
                <a:lnTo>
                  <a:pt x="366" y="3366"/>
                </a:lnTo>
                <a:lnTo>
                  <a:pt x="448" y="3482"/>
                </a:lnTo>
                <a:lnTo>
                  <a:pt x="536" y="3590"/>
                </a:lnTo>
                <a:lnTo>
                  <a:pt x="630" y="3691"/>
                </a:lnTo>
                <a:lnTo>
                  <a:pt x="731" y="3785"/>
                </a:lnTo>
                <a:lnTo>
                  <a:pt x="840" y="3873"/>
                </a:lnTo>
                <a:lnTo>
                  <a:pt x="956" y="3955"/>
                </a:lnTo>
                <a:lnTo>
                  <a:pt x="1081" y="4032"/>
                </a:lnTo>
                <a:lnTo>
                  <a:pt x="1171" y="4081"/>
                </a:lnTo>
                <a:lnTo>
                  <a:pt x="1260" y="4125"/>
                </a:lnTo>
                <a:lnTo>
                  <a:pt x="1351" y="4164"/>
                </a:lnTo>
                <a:lnTo>
                  <a:pt x="1448" y="4201"/>
                </a:lnTo>
                <a:lnTo>
                  <a:pt x="1448" y="4203"/>
                </a:lnTo>
                <a:lnTo>
                  <a:pt x="1448" y="4954"/>
                </a:lnTo>
                <a:lnTo>
                  <a:pt x="1449" y="4980"/>
                </a:lnTo>
                <a:lnTo>
                  <a:pt x="1453" y="5005"/>
                </a:lnTo>
                <a:lnTo>
                  <a:pt x="1459" y="5029"/>
                </a:lnTo>
                <a:lnTo>
                  <a:pt x="1468" y="5052"/>
                </a:lnTo>
                <a:lnTo>
                  <a:pt x="1478" y="5074"/>
                </a:lnTo>
                <a:lnTo>
                  <a:pt x="1491" y="5095"/>
                </a:lnTo>
                <a:lnTo>
                  <a:pt x="1506" y="5115"/>
                </a:lnTo>
                <a:lnTo>
                  <a:pt x="1522" y="5133"/>
                </a:lnTo>
                <a:lnTo>
                  <a:pt x="1540" y="5149"/>
                </a:lnTo>
                <a:lnTo>
                  <a:pt x="1560" y="5164"/>
                </a:lnTo>
                <a:lnTo>
                  <a:pt x="1581" y="5176"/>
                </a:lnTo>
                <a:lnTo>
                  <a:pt x="1603" y="5187"/>
                </a:lnTo>
                <a:lnTo>
                  <a:pt x="1626" y="5195"/>
                </a:lnTo>
                <a:lnTo>
                  <a:pt x="1651" y="5202"/>
                </a:lnTo>
                <a:lnTo>
                  <a:pt x="1676" y="5205"/>
                </a:lnTo>
                <a:lnTo>
                  <a:pt x="1702" y="5207"/>
                </a:lnTo>
                <a:lnTo>
                  <a:pt x="2622" y="5207"/>
                </a:lnTo>
                <a:lnTo>
                  <a:pt x="2648" y="5205"/>
                </a:lnTo>
                <a:lnTo>
                  <a:pt x="2673" y="5202"/>
                </a:lnTo>
                <a:lnTo>
                  <a:pt x="2698" y="5195"/>
                </a:lnTo>
                <a:lnTo>
                  <a:pt x="2721" y="5187"/>
                </a:lnTo>
                <a:lnTo>
                  <a:pt x="2743" y="5176"/>
                </a:lnTo>
                <a:lnTo>
                  <a:pt x="2764" y="5164"/>
                </a:lnTo>
                <a:lnTo>
                  <a:pt x="2784" y="5149"/>
                </a:lnTo>
                <a:lnTo>
                  <a:pt x="2802" y="5133"/>
                </a:lnTo>
                <a:lnTo>
                  <a:pt x="2818" y="5115"/>
                </a:lnTo>
                <a:lnTo>
                  <a:pt x="2833" y="5095"/>
                </a:lnTo>
                <a:lnTo>
                  <a:pt x="2845" y="5074"/>
                </a:lnTo>
                <a:lnTo>
                  <a:pt x="2856" y="5052"/>
                </a:lnTo>
                <a:lnTo>
                  <a:pt x="2865" y="5029"/>
                </a:lnTo>
                <a:lnTo>
                  <a:pt x="2871" y="5005"/>
                </a:lnTo>
                <a:lnTo>
                  <a:pt x="2875" y="4980"/>
                </a:lnTo>
                <a:lnTo>
                  <a:pt x="2876" y="4954"/>
                </a:lnTo>
                <a:lnTo>
                  <a:pt x="2876" y="4203"/>
                </a:lnTo>
                <a:lnTo>
                  <a:pt x="2876" y="4201"/>
                </a:lnTo>
                <a:lnTo>
                  <a:pt x="2876" y="4201"/>
                </a:lnTo>
                <a:lnTo>
                  <a:pt x="2972" y="4165"/>
                </a:lnTo>
                <a:lnTo>
                  <a:pt x="3063" y="4125"/>
                </a:lnTo>
                <a:lnTo>
                  <a:pt x="3152" y="4082"/>
                </a:lnTo>
                <a:lnTo>
                  <a:pt x="3243" y="4032"/>
                </a:lnTo>
                <a:lnTo>
                  <a:pt x="3368" y="3955"/>
                </a:lnTo>
                <a:lnTo>
                  <a:pt x="3484" y="3872"/>
                </a:lnTo>
                <a:lnTo>
                  <a:pt x="3593" y="3785"/>
                </a:lnTo>
                <a:lnTo>
                  <a:pt x="3694" y="3691"/>
                </a:lnTo>
                <a:lnTo>
                  <a:pt x="3788" y="3590"/>
                </a:lnTo>
                <a:lnTo>
                  <a:pt x="3876" y="3482"/>
                </a:lnTo>
                <a:lnTo>
                  <a:pt x="3958" y="3366"/>
                </a:lnTo>
                <a:lnTo>
                  <a:pt x="4035" y="3241"/>
                </a:lnTo>
                <a:lnTo>
                  <a:pt x="4104" y="3112"/>
                </a:lnTo>
                <a:lnTo>
                  <a:pt x="4164" y="2983"/>
                </a:lnTo>
                <a:lnTo>
                  <a:pt x="4213" y="2853"/>
                </a:lnTo>
                <a:lnTo>
                  <a:pt x="4254" y="2721"/>
                </a:lnTo>
                <a:lnTo>
                  <a:pt x="4285" y="2587"/>
                </a:lnTo>
                <a:lnTo>
                  <a:pt x="4307" y="2450"/>
                </a:lnTo>
                <a:lnTo>
                  <a:pt x="4320" y="2308"/>
                </a:lnTo>
                <a:lnTo>
                  <a:pt x="4325" y="2162"/>
                </a:lnTo>
                <a:lnTo>
                  <a:pt x="4325" y="2162"/>
                </a:lnTo>
                <a:lnTo>
                  <a:pt x="4325" y="2162"/>
                </a:lnTo>
                <a:lnTo>
                  <a:pt x="4321" y="2015"/>
                </a:lnTo>
                <a:lnTo>
                  <a:pt x="4308" y="1874"/>
                </a:lnTo>
                <a:lnTo>
                  <a:pt x="4286" y="1736"/>
                </a:lnTo>
                <a:lnTo>
                  <a:pt x="4254" y="1602"/>
                </a:lnTo>
                <a:lnTo>
                  <a:pt x="4214" y="1470"/>
                </a:lnTo>
                <a:lnTo>
                  <a:pt x="4164" y="1339"/>
                </a:lnTo>
                <a:lnTo>
                  <a:pt x="4104" y="1210"/>
                </a:lnTo>
                <a:lnTo>
                  <a:pt x="4035" y="1081"/>
                </a:lnTo>
                <a:lnTo>
                  <a:pt x="3958" y="956"/>
                </a:lnTo>
                <a:lnTo>
                  <a:pt x="3876" y="840"/>
                </a:lnTo>
                <a:lnTo>
                  <a:pt x="3788" y="732"/>
                </a:lnTo>
                <a:lnTo>
                  <a:pt x="3693" y="631"/>
                </a:lnTo>
                <a:lnTo>
                  <a:pt x="3592" y="537"/>
                </a:lnTo>
                <a:lnTo>
                  <a:pt x="3484" y="449"/>
                </a:lnTo>
                <a:lnTo>
                  <a:pt x="3368" y="367"/>
                </a:lnTo>
                <a:lnTo>
                  <a:pt x="3243" y="290"/>
                </a:lnTo>
                <a:lnTo>
                  <a:pt x="3114" y="220"/>
                </a:lnTo>
                <a:lnTo>
                  <a:pt x="2985" y="161"/>
                </a:lnTo>
                <a:lnTo>
                  <a:pt x="2854" y="111"/>
                </a:lnTo>
                <a:lnTo>
                  <a:pt x="2722" y="70"/>
                </a:lnTo>
                <a:lnTo>
                  <a:pt x="2588" y="39"/>
                </a:lnTo>
                <a:lnTo>
                  <a:pt x="2450" y="17"/>
                </a:lnTo>
                <a:lnTo>
                  <a:pt x="2309" y="4"/>
                </a:lnTo>
                <a:lnTo>
                  <a:pt x="2162" y="0"/>
                </a:lnTo>
                <a:close/>
              </a:path>
            </a:pathLst>
          </a:custGeom>
          <a:noFill/>
          <a:ln w="78120" cap="sq">
            <a:solidFill>
              <a:srgbClr val="FFFFFF"/>
            </a:solidFill>
            <a:miter/>
          </a:ln>
        </p:spPr>
        <p:txBody>
          <a:bodyPr/>
          <a:lstStyle/>
          <a:p>
            <a:endParaRPr lang="en-US"/>
          </a:p>
        </p:txBody>
      </p:sp>
      <p:sp>
        <p:nvSpPr>
          <p:cNvPr id="6" name="Freeform: Shape 5"/>
          <p:cNvSpPr/>
          <p:nvPr/>
        </p:nvSpPr>
        <p:spPr>
          <a:xfrm>
            <a:off x="2081160" y="4093200"/>
            <a:ext cx="730800" cy="182880"/>
          </a:xfrm>
          <a:custGeom>
            <a:avLst/>
            <a:gdLst/>
            <a:ahLst/>
            <a:cxnLst/>
            <a:rect l="0" t="0" r="r" b="b"/>
            <a:pathLst>
              <a:path w="2030" h="508">
                <a:moveTo>
                  <a:pt x="1015" y="508"/>
                </a:moveTo>
                <a:lnTo>
                  <a:pt x="1776" y="508"/>
                </a:lnTo>
                <a:lnTo>
                  <a:pt x="1802" y="507"/>
                </a:lnTo>
                <a:lnTo>
                  <a:pt x="1827" y="503"/>
                </a:lnTo>
                <a:lnTo>
                  <a:pt x="1852" y="497"/>
                </a:lnTo>
                <a:lnTo>
                  <a:pt x="1875" y="488"/>
                </a:lnTo>
                <a:lnTo>
                  <a:pt x="1897" y="477"/>
                </a:lnTo>
                <a:lnTo>
                  <a:pt x="1918" y="465"/>
                </a:lnTo>
                <a:lnTo>
                  <a:pt x="1938" y="450"/>
                </a:lnTo>
                <a:lnTo>
                  <a:pt x="1956" y="433"/>
                </a:lnTo>
                <a:lnTo>
                  <a:pt x="1972" y="415"/>
                </a:lnTo>
                <a:lnTo>
                  <a:pt x="1987" y="396"/>
                </a:lnTo>
                <a:lnTo>
                  <a:pt x="1999" y="375"/>
                </a:lnTo>
                <a:lnTo>
                  <a:pt x="2010" y="353"/>
                </a:lnTo>
                <a:lnTo>
                  <a:pt x="2019" y="329"/>
                </a:lnTo>
                <a:lnTo>
                  <a:pt x="2025" y="305"/>
                </a:lnTo>
                <a:lnTo>
                  <a:pt x="2029" y="280"/>
                </a:lnTo>
                <a:lnTo>
                  <a:pt x="2030" y="254"/>
                </a:lnTo>
                <a:lnTo>
                  <a:pt x="2029" y="228"/>
                </a:lnTo>
                <a:lnTo>
                  <a:pt x="2025" y="203"/>
                </a:lnTo>
                <a:lnTo>
                  <a:pt x="2019" y="179"/>
                </a:lnTo>
                <a:lnTo>
                  <a:pt x="2010" y="155"/>
                </a:lnTo>
                <a:lnTo>
                  <a:pt x="1999" y="133"/>
                </a:lnTo>
                <a:lnTo>
                  <a:pt x="1987" y="112"/>
                </a:lnTo>
                <a:lnTo>
                  <a:pt x="1972" y="93"/>
                </a:lnTo>
                <a:lnTo>
                  <a:pt x="1956" y="74"/>
                </a:lnTo>
                <a:lnTo>
                  <a:pt x="1938" y="58"/>
                </a:lnTo>
                <a:lnTo>
                  <a:pt x="1918" y="43"/>
                </a:lnTo>
                <a:lnTo>
                  <a:pt x="1897" y="31"/>
                </a:lnTo>
                <a:lnTo>
                  <a:pt x="1875" y="20"/>
                </a:lnTo>
                <a:lnTo>
                  <a:pt x="1852" y="11"/>
                </a:lnTo>
                <a:lnTo>
                  <a:pt x="1827" y="5"/>
                </a:lnTo>
                <a:lnTo>
                  <a:pt x="1802" y="1"/>
                </a:lnTo>
                <a:lnTo>
                  <a:pt x="1776" y="0"/>
                </a:lnTo>
                <a:lnTo>
                  <a:pt x="254" y="0"/>
                </a:lnTo>
                <a:lnTo>
                  <a:pt x="228" y="1"/>
                </a:lnTo>
                <a:lnTo>
                  <a:pt x="203" y="5"/>
                </a:lnTo>
                <a:lnTo>
                  <a:pt x="179" y="11"/>
                </a:lnTo>
                <a:lnTo>
                  <a:pt x="155" y="20"/>
                </a:lnTo>
                <a:lnTo>
                  <a:pt x="133" y="31"/>
                </a:lnTo>
                <a:lnTo>
                  <a:pt x="112" y="43"/>
                </a:lnTo>
                <a:lnTo>
                  <a:pt x="93" y="58"/>
                </a:lnTo>
                <a:lnTo>
                  <a:pt x="74" y="74"/>
                </a:lnTo>
                <a:lnTo>
                  <a:pt x="58" y="93"/>
                </a:lnTo>
                <a:lnTo>
                  <a:pt x="43" y="112"/>
                </a:lnTo>
                <a:lnTo>
                  <a:pt x="31" y="133"/>
                </a:lnTo>
                <a:lnTo>
                  <a:pt x="20" y="155"/>
                </a:lnTo>
                <a:lnTo>
                  <a:pt x="11" y="179"/>
                </a:lnTo>
                <a:lnTo>
                  <a:pt x="5" y="203"/>
                </a:lnTo>
                <a:lnTo>
                  <a:pt x="1" y="228"/>
                </a:lnTo>
                <a:lnTo>
                  <a:pt x="0" y="254"/>
                </a:lnTo>
                <a:lnTo>
                  <a:pt x="1" y="280"/>
                </a:lnTo>
                <a:lnTo>
                  <a:pt x="5" y="305"/>
                </a:lnTo>
                <a:lnTo>
                  <a:pt x="11" y="329"/>
                </a:lnTo>
                <a:lnTo>
                  <a:pt x="20" y="353"/>
                </a:lnTo>
                <a:lnTo>
                  <a:pt x="31" y="375"/>
                </a:lnTo>
                <a:lnTo>
                  <a:pt x="43" y="396"/>
                </a:lnTo>
                <a:lnTo>
                  <a:pt x="58" y="415"/>
                </a:lnTo>
                <a:lnTo>
                  <a:pt x="74" y="433"/>
                </a:lnTo>
                <a:lnTo>
                  <a:pt x="93" y="450"/>
                </a:lnTo>
                <a:lnTo>
                  <a:pt x="112" y="465"/>
                </a:lnTo>
                <a:lnTo>
                  <a:pt x="133" y="477"/>
                </a:lnTo>
                <a:lnTo>
                  <a:pt x="155" y="488"/>
                </a:lnTo>
                <a:lnTo>
                  <a:pt x="179" y="497"/>
                </a:lnTo>
                <a:lnTo>
                  <a:pt x="203" y="503"/>
                </a:lnTo>
                <a:lnTo>
                  <a:pt x="228" y="507"/>
                </a:lnTo>
                <a:lnTo>
                  <a:pt x="254" y="508"/>
                </a:lnTo>
                <a:lnTo>
                  <a:pt x="1015" y="508"/>
                </a:lnTo>
                <a:close/>
              </a:path>
            </a:pathLst>
          </a:custGeom>
          <a:noFill/>
          <a:ln w="78120" cap="rnd">
            <a:solidFill>
              <a:srgbClr val="FFFFFF"/>
            </a:solidFill>
            <a:round/>
          </a:ln>
        </p:spPr>
        <p:txBody>
          <a:bodyPr/>
          <a:lstStyle/>
          <a:p>
            <a:endParaRPr lang="en-US"/>
          </a:p>
        </p:txBody>
      </p:sp>
      <p:sp>
        <p:nvSpPr>
          <p:cNvPr id="7" name="Freeform: Shape 6"/>
          <p:cNvSpPr/>
          <p:nvPr/>
        </p:nvSpPr>
        <p:spPr>
          <a:xfrm>
            <a:off x="2151720" y="4273560"/>
            <a:ext cx="589680" cy="182880"/>
          </a:xfrm>
          <a:custGeom>
            <a:avLst/>
            <a:gdLst/>
            <a:ahLst/>
            <a:cxnLst/>
            <a:rect l="0" t="0" r="r" b="b"/>
            <a:pathLst>
              <a:path w="1638" h="508">
                <a:moveTo>
                  <a:pt x="819" y="508"/>
                </a:moveTo>
                <a:lnTo>
                  <a:pt x="1385" y="508"/>
                </a:lnTo>
                <a:lnTo>
                  <a:pt x="1411" y="507"/>
                </a:lnTo>
                <a:lnTo>
                  <a:pt x="1436" y="503"/>
                </a:lnTo>
                <a:lnTo>
                  <a:pt x="1460" y="497"/>
                </a:lnTo>
                <a:lnTo>
                  <a:pt x="1484" y="488"/>
                </a:lnTo>
                <a:lnTo>
                  <a:pt x="1506" y="477"/>
                </a:lnTo>
                <a:lnTo>
                  <a:pt x="1527" y="465"/>
                </a:lnTo>
                <a:lnTo>
                  <a:pt x="1546" y="450"/>
                </a:lnTo>
                <a:lnTo>
                  <a:pt x="1564" y="433"/>
                </a:lnTo>
                <a:lnTo>
                  <a:pt x="1580" y="415"/>
                </a:lnTo>
                <a:lnTo>
                  <a:pt x="1595" y="396"/>
                </a:lnTo>
                <a:lnTo>
                  <a:pt x="1607" y="375"/>
                </a:lnTo>
                <a:lnTo>
                  <a:pt x="1618" y="353"/>
                </a:lnTo>
                <a:lnTo>
                  <a:pt x="1627" y="329"/>
                </a:lnTo>
                <a:lnTo>
                  <a:pt x="1633" y="305"/>
                </a:lnTo>
                <a:lnTo>
                  <a:pt x="1637" y="280"/>
                </a:lnTo>
                <a:lnTo>
                  <a:pt x="1638" y="254"/>
                </a:lnTo>
                <a:lnTo>
                  <a:pt x="1638" y="254"/>
                </a:lnTo>
                <a:lnTo>
                  <a:pt x="1637" y="228"/>
                </a:lnTo>
                <a:lnTo>
                  <a:pt x="1633" y="203"/>
                </a:lnTo>
                <a:lnTo>
                  <a:pt x="1627" y="179"/>
                </a:lnTo>
                <a:lnTo>
                  <a:pt x="1618" y="155"/>
                </a:lnTo>
                <a:lnTo>
                  <a:pt x="1607" y="133"/>
                </a:lnTo>
                <a:lnTo>
                  <a:pt x="1595" y="112"/>
                </a:lnTo>
                <a:lnTo>
                  <a:pt x="1580" y="93"/>
                </a:lnTo>
                <a:lnTo>
                  <a:pt x="1564" y="74"/>
                </a:lnTo>
                <a:lnTo>
                  <a:pt x="1546" y="58"/>
                </a:lnTo>
                <a:lnTo>
                  <a:pt x="1527" y="43"/>
                </a:lnTo>
                <a:lnTo>
                  <a:pt x="1506" y="31"/>
                </a:lnTo>
                <a:lnTo>
                  <a:pt x="1484" y="20"/>
                </a:lnTo>
                <a:lnTo>
                  <a:pt x="1460" y="11"/>
                </a:lnTo>
                <a:lnTo>
                  <a:pt x="1436" y="5"/>
                </a:lnTo>
                <a:lnTo>
                  <a:pt x="1411" y="1"/>
                </a:lnTo>
                <a:lnTo>
                  <a:pt x="1385" y="0"/>
                </a:lnTo>
                <a:lnTo>
                  <a:pt x="254" y="0"/>
                </a:lnTo>
                <a:lnTo>
                  <a:pt x="228" y="1"/>
                </a:lnTo>
                <a:lnTo>
                  <a:pt x="203" y="5"/>
                </a:lnTo>
                <a:lnTo>
                  <a:pt x="179" y="11"/>
                </a:lnTo>
                <a:lnTo>
                  <a:pt x="155" y="20"/>
                </a:lnTo>
                <a:lnTo>
                  <a:pt x="133" y="31"/>
                </a:lnTo>
                <a:lnTo>
                  <a:pt x="112" y="43"/>
                </a:lnTo>
                <a:lnTo>
                  <a:pt x="93" y="58"/>
                </a:lnTo>
                <a:lnTo>
                  <a:pt x="74" y="74"/>
                </a:lnTo>
                <a:lnTo>
                  <a:pt x="58" y="93"/>
                </a:lnTo>
                <a:lnTo>
                  <a:pt x="43" y="112"/>
                </a:lnTo>
                <a:lnTo>
                  <a:pt x="31" y="133"/>
                </a:lnTo>
                <a:lnTo>
                  <a:pt x="20" y="155"/>
                </a:lnTo>
                <a:lnTo>
                  <a:pt x="11" y="179"/>
                </a:lnTo>
                <a:lnTo>
                  <a:pt x="5" y="203"/>
                </a:lnTo>
                <a:lnTo>
                  <a:pt x="1" y="228"/>
                </a:lnTo>
                <a:lnTo>
                  <a:pt x="0" y="254"/>
                </a:lnTo>
                <a:lnTo>
                  <a:pt x="0" y="254"/>
                </a:lnTo>
                <a:lnTo>
                  <a:pt x="1" y="280"/>
                </a:lnTo>
                <a:lnTo>
                  <a:pt x="5" y="305"/>
                </a:lnTo>
                <a:lnTo>
                  <a:pt x="11" y="329"/>
                </a:lnTo>
                <a:lnTo>
                  <a:pt x="20" y="353"/>
                </a:lnTo>
                <a:lnTo>
                  <a:pt x="31" y="375"/>
                </a:lnTo>
                <a:lnTo>
                  <a:pt x="43" y="396"/>
                </a:lnTo>
                <a:lnTo>
                  <a:pt x="58" y="415"/>
                </a:lnTo>
                <a:lnTo>
                  <a:pt x="74" y="433"/>
                </a:lnTo>
                <a:lnTo>
                  <a:pt x="93" y="450"/>
                </a:lnTo>
                <a:lnTo>
                  <a:pt x="112" y="465"/>
                </a:lnTo>
                <a:lnTo>
                  <a:pt x="133" y="477"/>
                </a:lnTo>
                <a:lnTo>
                  <a:pt x="155" y="488"/>
                </a:lnTo>
                <a:lnTo>
                  <a:pt x="179" y="497"/>
                </a:lnTo>
                <a:lnTo>
                  <a:pt x="203" y="503"/>
                </a:lnTo>
                <a:lnTo>
                  <a:pt x="228" y="507"/>
                </a:lnTo>
                <a:lnTo>
                  <a:pt x="254" y="508"/>
                </a:lnTo>
                <a:lnTo>
                  <a:pt x="819" y="508"/>
                </a:lnTo>
                <a:close/>
              </a:path>
            </a:pathLst>
          </a:custGeom>
          <a:noFill/>
          <a:ln w="78120" cap="rnd">
            <a:solidFill>
              <a:srgbClr val="FFFFFF"/>
            </a:solidFill>
            <a:round/>
          </a:ln>
        </p:spPr>
        <p:txBody>
          <a:bodyPr/>
          <a:lstStyle/>
          <a:p>
            <a:endParaRPr lang="en-US"/>
          </a:p>
        </p:txBody>
      </p:sp>
      <p:sp>
        <p:nvSpPr>
          <p:cNvPr id="8" name="Freeform: Shape 7"/>
          <p:cNvSpPr/>
          <p:nvPr/>
        </p:nvSpPr>
        <p:spPr>
          <a:xfrm>
            <a:off x="2094120" y="2736360"/>
            <a:ext cx="713160" cy="1356840"/>
          </a:xfrm>
          <a:custGeom>
            <a:avLst/>
            <a:gdLst/>
            <a:ahLst/>
            <a:cxnLst/>
            <a:rect l="0" t="0" r="r" b="b"/>
            <a:pathLst>
              <a:path w="1981" h="3769">
                <a:moveTo>
                  <a:pt x="719" y="3769"/>
                </a:moveTo>
                <a:lnTo>
                  <a:pt x="735" y="2818"/>
                </a:lnTo>
                <a:lnTo>
                  <a:pt x="744" y="2317"/>
                </a:lnTo>
                <a:lnTo>
                  <a:pt x="754" y="1992"/>
                </a:lnTo>
                <a:lnTo>
                  <a:pt x="761" y="1935"/>
                </a:lnTo>
                <a:lnTo>
                  <a:pt x="775" y="1880"/>
                </a:lnTo>
                <a:lnTo>
                  <a:pt x="795" y="1828"/>
                </a:lnTo>
                <a:lnTo>
                  <a:pt x="821" y="1779"/>
                </a:lnTo>
                <a:lnTo>
                  <a:pt x="852" y="1733"/>
                </a:lnTo>
                <a:lnTo>
                  <a:pt x="888" y="1689"/>
                </a:lnTo>
                <a:lnTo>
                  <a:pt x="973" y="1606"/>
                </a:lnTo>
                <a:lnTo>
                  <a:pt x="1072" y="1529"/>
                </a:lnTo>
                <a:lnTo>
                  <a:pt x="1181" y="1457"/>
                </a:lnTo>
                <a:lnTo>
                  <a:pt x="1413" y="1319"/>
                </a:lnTo>
                <a:lnTo>
                  <a:pt x="1639" y="1176"/>
                </a:lnTo>
                <a:lnTo>
                  <a:pt x="1740" y="1099"/>
                </a:lnTo>
                <a:lnTo>
                  <a:pt x="1829" y="1014"/>
                </a:lnTo>
                <a:lnTo>
                  <a:pt x="1867" y="969"/>
                </a:lnTo>
                <a:lnTo>
                  <a:pt x="1900" y="922"/>
                </a:lnTo>
                <a:lnTo>
                  <a:pt x="1929" y="872"/>
                </a:lnTo>
                <a:lnTo>
                  <a:pt x="1952" y="819"/>
                </a:lnTo>
                <a:lnTo>
                  <a:pt x="1968" y="763"/>
                </a:lnTo>
                <a:lnTo>
                  <a:pt x="1978" y="704"/>
                </a:lnTo>
                <a:lnTo>
                  <a:pt x="1981" y="641"/>
                </a:lnTo>
                <a:lnTo>
                  <a:pt x="1977" y="574"/>
                </a:lnTo>
                <a:lnTo>
                  <a:pt x="1967" y="521"/>
                </a:lnTo>
                <a:lnTo>
                  <a:pt x="1950" y="475"/>
                </a:lnTo>
                <a:lnTo>
                  <a:pt x="1928" y="434"/>
                </a:lnTo>
                <a:lnTo>
                  <a:pt x="1901" y="400"/>
                </a:lnTo>
                <a:lnTo>
                  <a:pt x="1869" y="371"/>
                </a:lnTo>
                <a:lnTo>
                  <a:pt x="1832" y="347"/>
                </a:lnTo>
                <a:lnTo>
                  <a:pt x="1792" y="329"/>
                </a:lnTo>
                <a:lnTo>
                  <a:pt x="1749" y="315"/>
                </a:lnTo>
                <a:lnTo>
                  <a:pt x="1702" y="307"/>
                </a:lnTo>
                <a:lnTo>
                  <a:pt x="1654" y="302"/>
                </a:lnTo>
                <a:lnTo>
                  <a:pt x="1551" y="306"/>
                </a:lnTo>
                <a:lnTo>
                  <a:pt x="1446" y="325"/>
                </a:lnTo>
                <a:lnTo>
                  <a:pt x="1340" y="356"/>
                </a:lnTo>
                <a:lnTo>
                  <a:pt x="1239" y="398"/>
                </a:lnTo>
                <a:lnTo>
                  <a:pt x="1145" y="449"/>
                </a:lnTo>
                <a:lnTo>
                  <a:pt x="1064" y="506"/>
                </a:lnTo>
                <a:lnTo>
                  <a:pt x="1028" y="537"/>
                </a:lnTo>
                <a:lnTo>
                  <a:pt x="998" y="569"/>
                </a:lnTo>
                <a:lnTo>
                  <a:pt x="972" y="601"/>
                </a:lnTo>
                <a:lnTo>
                  <a:pt x="951" y="634"/>
                </a:lnTo>
                <a:lnTo>
                  <a:pt x="937" y="668"/>
                </a:lnTo>
                <a:lnTo>
                  <a:pt x="929" y="701"/>
                </a:lnTo>
                <a:lnTo>
                  <a:pt x="927" y="734"/>
                </a:lnTo>
                <a:lnTo>
                  <a:pt x="933" y="766"/>
                </a:lnTo>
                <a:lnTo>
                  <a:pt x="947" y="798"/>
                </a:lnTo>
                <a:lnTo>
                  <a:pt x="969" y="828"/>
                </a:lnTo>
                <a:lnTo>
                  <a:pt x="989" y="849"/>
                </a:lnTo>
                <a:lnTo>
                  <a:pt x="1009" y="865"/>
                </a:lnTo>
                <a:lnTo>
                  <a:pt x="1028" y="876"/>
                </a:lnTo>
                <a:lnTo>
                  <a:pt x="1048" y="883"/>
                </a:lnTo>
                <a:lnTo>
                  <a:pt x="1067" y="886"/>
                </a:lnTo>
                <a:lnTo>
                  <a:pt x="1085" y="884"/>
                </a:lnTo>
                <a:lnTo>
                  <a:pt x="1103" y="880"/>
                </a:lnTo>
                <a:lnTo>
                  <a:pt x="1120" y="871"/>
                </a:lnTo>
                <a:lnTo>
                  <a:pt x="1137" y="860"/>
                </a:lnTo>
                <a:lnTo>
                  <a:pt x="1152" y="846"/>
                </a:lnTo>
                <a:lnTo>
                  <a:pt x="1167" y="828"/>
                </a:lnTo>
                <a:lnTo>
                  <a:pt x="1180" y="809"/>
                </a:lnTo>
                <a:lnTo>
                  <a:pt x="1204" y="762"/>
                </a:lnTo>
                <a:lnTo>
                  <a:pt x="1222" y="709"/>
                </a:lnTo>
                <a:lnTo>
                  <a:pt x="1235" y="649"/>
                </a:lnTo>
                <a:lnTo>
                  <a:pt x="1240" y="585"/>
                </a:lnTo>
                <a:lnTo>
                  <a:pt x="1238" y="520"/>
                </a:lnTo>
                <a:lnTo>
                  <a:pt x="1228" y="453"/>
                </a:lnTo>
                <a:lnTo>
                  <a:pt x="1209" y="388"/>
                </a:lnTo>
                <a:lnTo>
                  <a:pt x="1180" y="326"/>
                </a:lnTo>
                <a:lnTo>
                  <a:pt x="1161" y="297"/>
                </a:lnTo>
                <a:lnTo>
                  <a:pt x="1140" y="269"/>
                </a:lnTo>
                <a:lnTo>
                  <a:pt x="1117" y="243"/>
                </a:lnTo>
                <a:lnTo>
                  <a:pt x="1090" y="218"/>
                </a:lnTo>
                <a:lnTo>
                  <a:pt x="1054" y="192"/>
                </a:lnTo>
                <a:lnTo>
                  <a:pt x="1007" y="162"/>
                </a:lnTo>
                <a:lnTo>
                  <a:pt x="951" y="131"/>
                </a:lnTo>
                <a:lnTo>
                  <a:pt x="886" y="100"/>
                </a:lnTo>
                <a:lnTo>
                  <a:pt x="815" y="70"/>
                </a:lnTo>
                <a:lnTo>
                  <a:pt x="739" y="44"/>
                </a:lnTo>
                <a:lnTo>
                  <a:pt x="659" y="22"/>
                </a:lnTo>
                <a:lnTo>
                  <a:pt x="577" y="7"/>
                </a:lnTo>
                <a:lnTo>
                  <a:pt x="494" y="0"/>
                </a:lnTo>
                <a:lnTo>
                  <a:pt x="412" y="3"/>
                </a:lnTo>
                <a:lnTo>
                  <a:pt x="332" y="16"/>
                </a:lnTo>
                <a:lnTo>
                  <a:pt x="294" y="28"/>
                </a:lnTo>
                <a:lnTo>
                  <a:pt x="256" y="43"/>
                </a:lnTo>
                <a:lnTo>
                  <a:pt x="220" y="61"/>
                </a:lnTo>
                <a:lnTo>
                  <a:pt x="186" y="84"/>
                </a:lnTo>
                <a:lnTo>
                  <a:pt x="153" y="110"/>
                </a:lnTo>
                <a:lnTo>
                  <a:pt x="122" y="141"/>
                </a:lnTo>
                <a:lnTo>
                  <a:pt x="93" y="176"/>
                </a:lnTo>
                <a:lnTo>
                  <a:pt x="67" y="216"/>
                </a:lnTo>
                <a:lnTo>
                  <a:pt x="42" y="260"/>
                </a:lnTo>
                <a:lnTo>
                  <a:pt x="21" y="309"/>
                </a:lnTo>
                <a:lnTo>
                  <a:pt x="6" y="359"/>
                </a:lnTo>
                <a:lnTo>
                  <a:pt x="0" y="410"/>
                </a:lnTo>
                <a:lnTo>
                  <a:pt x="2" y="460"/>
                </a:lnTo>
                <a:lnTo>
                  <a:pt x="12" y="512"/>
                </a:lnTo>
                <a:lnTo>
                  <a:pt x="29" y="563"/>
                </a:lnTo>
                <a:lnTo>
                  <a:pt x="52" y="615"/>
                </a:lnTo>
                <a:lnTo>
                  <a:pt x="117" y="719"/>
                </a:lnTo>
                <a:lnTo>
                  <a:pt x="202" y="824"/>
                </a:lnTo>
                <a:lnTo>
                  <a:pt x="302" y="929"/>
                </a:lnTo>
                <a:lnTo>
                  <a:pt x="532" y="1139"/>
                </a:lnTo>
                <a:lnTo>
                  <a:pt x="773" y="1346"/>
                </a:lnTo>
                <a:lnTo>
                  <a:pt x="992" y="1549"/>
                </a:lnTo>
                <a:lnTo>
                  <a:pt x="1081" y="1648"/>
                </a:lnTo>
                <a:lnTo>
                  <a:pt x="1153" y="1745"/>
                </a:lnTo>
                <a:lnTo>
                  <a:pt x="1180" y="1792"/>
                </a:lnTo>
                <a:lnTo>
                  <a:pt x="1201" y="1839"/>
                </a:lnTo>
                <a:lnTo>
                  <a:pt x="1215" y="1885"/>
                </a:lnTo>
                <a:lnTo>
                  <a:pt x="1222" y="1930"/>
                </a:lnTo>
                <a:lnTo>
                  <a:pt x="1227" y="2105"/>
                </a:lnTo>
                <a:lnTo>
                  <a:pt x="1226" y="2358"/>
                </a:lnTo>
                <a:lnTo>
                  <a:pt x="1215" y="2975"/>
                </a:lnTo>
                <a:lnTo>
                  <a:pt x="1192" y="3769"/>
                </a:lnTo>
                <a:lnTo>
                  <a:pt x="719" y="3769"/>
                </a:lnTo>
                <a:close/>
              </a:path>
            </a:pathLst>
          </a:custGeom>
          <a:noFill/>
          <a:ln w="78120" cap="rnd">
            <a:solidFill>
              <a:srgbClr val="FFFFFF"/>
            </a:solidFill>
            <a:round/>
          </a:ln>
        </p:spPr>
        <p:txBody>
          <a:bodyPr/>
          <a:lstStyle/>
          <a:p>
            <a:endParaRPr lang="en-US"/>
          </a:p>
        </p:txBody>
      </p:sp>
      <p:sp>
        <p:nvSpPr>
          <p:cNvPr id="9" name="Straight Connector 8"/>
          <p:cNvSpPr/>
          <p:nvPr/>
        </p:nvSpPr>
        <p:spPr>
          <a:xfrm>
            <a:off x="2446560" y="1530360"/>
            <a:ext cx="0" cy="266760"/>
          </a:xfrm>
          <a:prstGeom prst="line">
            <a:avLst/>
          </a:prstGeom>
          <a:ln w="7812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10" name="Straight Connector 9"/>
          <p:cNvSpPr/>
          <p:nvPr/>
        </p:nvSpPr>
        <p:spPr>
          <a:xfrm flipH="1">
            <a:off x="3368520" y="1917000"/>
            <a:ext cx="188640" cy="188640"/>
          </a:xfrm>
          <a:prstGeom prst="line">
            <a:avLst/>
          </a:prstGeom>
          <a:ln w="7812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11" name="Straight Connector 10"/>
          <p:cNvSpPr/>
          <p:nvPr/>
        </p:nvSpPr>
        <p:spPr>
          <a:xfrm flipH="1">
            <a:off x="3582720" y="2950200"/>
            <a:ext cx="267120" cy="0"/>
          </a:xfrm>
          <a:prstGeom prst="line">
            <a:avLst/>
          </a:prstGeom>
          <a:ln w="7812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12" name="Straight Connector 11"/>
          <p:cNvSpPr/>
          <p:nvPr/>
        </p:nvSpPr>
        <p:spPr>
          <a:xfrm>
            <a:off x="1335960" y="1917000"/>
            <a:ext cx="189000" cy="188640"/>
          </a:xfrm>
          <a:prstGeom prst="line">
            <a:avLst/>
          </a:prstGeom>
          <a:ln w="7812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13" name="Straight Connector 12"/>
          <p:cNvSpPr/>
          <p:nvPr/>
        </p:nvSpPr>
        <p:spPr>
          <a:xfrm>
            <a:off x="1043280" y="2950200"/>
            <a:ext cx="267120" cy="0"/>
          </a:xfrm>
          <a:prstGeom prst="line">
            <a:avLst/>
          </a:prstGeom>
          <a:ln w="7812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14" name="Freeform: Shape 13"/>
          <p:cNvSpPr/>
          <p:nvPr/>
        </p:nvSpPr>
        <p:spPr>
          <a:xfrm>
            <a:off x="1639440" y="2187720"/>
            <a:ext cx="1557000" cy="1874520"/>
          </a:xfrm>
          <a:custGeom>
            <a:avLst/>
            <a:gdLst/>
            <a:ahLst/>
            <a:cxnLst/>
            <a:rect l="0" t="0" r="r" b="b"/>
            <a:pathLst>
              <a:path w="4325" h="5207">
                <a:moveTo>
                  <a:pt x="2163" y="0"/>
                </a:moveTo>
                <a:lnTo>
                  <a:pt x="2163" y="0"/>
                </a:lnTo>
                <a:lnTo>
                  <a:pt x="2163" y="0"/>
                </a:lnTo>
                <a:lnTo>
                  <a:pt x="2016" y="4"/>
                </a:lnTo>
                <a:lnTo>
                  <a:pt x="1875" y="17"/>
                </a:lnTo>
                <a:lnTo>
                  <a:pt x="1737" y="39"/>
                </a:lnTo>
                <a:lnTo>
                  <a:pt x="1602" y="70"/>
                </a:lnTo>
                <a:lnTo>
                  <a:pt x="1470" y="110"/>
                </a:lnTo>
                <a:lnTo>
                  <a:pt x="1340" y="160"/>
                </a:lnTo>
                <a:lnTo>
                  <a:pt x="1211" y="219"/>
                </a:lnTo>
                <a:lnTo>
                  <a:pt x="1082" y="289"/>
                </a:lnTo>
                <a:lnTo>
                  <a:pt x="957" y="366"/>
                </a:lnTo>
                <a:lnTo>
                  <a:pt x="841" y="448"/>
                </a:lnTo>
                <a:lnTo>
                  <a:pt x="732" y="536"/>
                </a:lnTo>
                <a:lnTo>
                  <a:pt x="631" y="630"/>
                </a:lnTo>
                <a:lnTo>
                  <a:pt x="537" y="731"/>
                </a:lnTo>
                <a:lnTo>
                  <a:pt x="449" y="840"/>
                </a:lnTo>
                <a:lnTo>
                  <a:pt x="367" y="956"/>
                </a:lnTo>
                <a:lnTo>
                  <a:pt x="290" y="1081"/>
                </a:lnTo>
                <a:lnTo>
                  <a:pt x="220" y="1210"/>
                </a:lnTo>
                <a:lnTo>
                  <a:pt x="161" y="1339"/>
                </a:lnTo>
                <a:lnTo>
                  <a:pt x="111" y="1470"/>
                </a:lnTo>
                <a:lnTo>
                  <a:pt x="70" y="1602"/>
                </a:lnTo>
                <a:lnTo>
                  <a:pt x="39" y="1736"/>
                </a:lnTo>
                <a:lnTo>
                  <a:pt x="17" y="1874"/>
                </a:lnTo>
                <a:lnTo>
                  <a:pt x="4" y="2015"/>
                </a:lnTo>
                <a:lnTo>
                  <a:pt x="0" y="2162"/>
                </a:lnTo>
                <a:lnTo>
                  <a:pt x="0" y="2162"/>
                </a:lnTo>
                <a:lnTo>
                  <a:pt x="0" y="2162"/>
                </a:lnTo>
                <a:lnTo>
                  <a:pt x="5" y="2308"/>
                </a:lnTo>
                <a:lnTo>
                  <a:pt x="18" y="2450"/>
                </a:lnTo>
                <a:lnTo>
                  <a:pt x="40" y="2587"/>
                </a:lnTo>
                <a:lnTo>
                  <a:pt x="71" y="2721"/>
                </a:lnTo>
                <a:lnTo>
                  <a:pt x="111" y="2853"/>
                </a:lnTo>
                <a:lnTo>
                  <a:pt x="161" y="2983"/>
                </a:lnTo>
                <a:lnTo>
                  <a:pt x="221" y="3112"/>
                </a:lnTo>
                <a:lnTo>
                  <a:pt x="290" y="3241"/>
                </a:lnTo>
                <a:lnTo>
                  <a:pt x="367" y="3365"/>
                </a:lnTo>
                <a:lnTo>
                  <a:pt x="449" y="3482"/>
                </a:lnTo>
                <a:lnTo>
                  <a:pt x="537" y="3590"/>
                </a:lnTo>
                <a:lnTo>
                  <a:pt x="631" y="3691"/>
                </a:lnTo>
                <a:lnTo>
                  <a:pt x="732" y="3785"/>
                </a:lnTo>
                <a:lnTo>
                  <a:pt x="841" y="3873"/>
                </a:lnTo>
                <a:lnTo>
                  <a:pt x="957" y="3955"/>
                </a:lnTo>
                <a:lnTo>
                  <a:pt x="1082" y="4032"/>
                </a:lnTo>
                <a:lnTo>
                  <a:pt x="1172" y="4081"/>
                </a:lnTo>
                <a:lnTo>
                  <a:pt x="1261" y="4125"/>
                </a:lnTo>
                <a:lnTo>
                  <a:pt x="1352" y="4164"/>
                </a:lnTo>
                <a:lnTo>
                  <a:pt x="1449" y="4201"/>
                </a:lnTo>
                <a:lnTo>
                  <a:pt x="1449" y="4203"/>
                </a:lnTo>
                <a:lnTo>
                  <a:pt x="1449" y="4953"/>
                </a:lnTo>
                <a:lnTo>
                  <a:pt x="1450" y="4979"/>
                </a:lnTo>
                <a:lnTo>
                  <a:pt x="1454" y="5004"/>
                </a:lnTo>
                <a:lnTo>
                  <a:pt x="1460" y="5028"/>
                </a:lnTo>
                <a:lnTo>
                  <a:pt x="1469" y="5052"/>
                </a:lnTo>
                <a:lnTo>
                  <a:pt x="1479" y="5074"/>
                </a:lnTo>
                <a:lnTo>
                  <a:pt x="1492" y="5095"/>
                </a:lnTo>
                <a:lnTo>
                  <a:pt x="1507" y="5115"/>
                </a:lnTo>
                <a:lnTo>
                  <a:pt x="1523" y="5133"/>
                </a:lnTo>
                <a:lnTo>
                  <a:pt x="1541" y="5149"/>
                </a:lnTo>
                <a:lnTo>
                  <a:pt x="1561" y="5163"/>
                </a:lnTo>
                <a:lnTo>
                  <a:pt x="1582" y="5176"/>
                </a:lnTo>
                <a:lnTo>
                  <a:pt x="1604" y="5187"/>
                </a:lnTo>
                <a:lnTo>
                  <a:pt x="1627" y="5195"/>
                </a:lnTo>
                <a:lnTo>
                  <a:pt x="1652" y="5202"/>
                </a:lnTo>
                <a:lnTo>
                  <a:pt x="1677" y="5205"/>
                </a:lnTo>
                <a:lnTo>
                  <a:pt x="1703" y="5207"/>
                </a:lnTo>
                <a:lnTo>
                  <a:pt x="2623" y="5207"/>
                </a:lnTo>
                <a:lnTo>
                  <a:pt x="2649" y="5205"/>
                </a:lnTo>
                <a:lnTo>
                  <a:pt x="2674" y="5202"/>
                </a:lnTo>
                <a:lnTo>
                  <a:pt x="2699" y="5195"/>
                </a:lnTo>
                <a:lnTo>
                  <a:pt x="2722" y="5187"/>
                </a:lnTo>
                <a:lnTo>
                  <a:pt x="2744" y="5176"/>
                </a:lnTo>
                <a:lnTo>
                  <a:pt x="2765" y="5163"/>
                </a:lnTo>
                <a:lnTo>
                  <a:pt x="2785" y="5149"/>
                </a:lnTo>
                <a:lnTo>
                  <a:pt x="2803" y="5133"/>
                </a:lnTo>
                <a:lnTo>
                  <a:pt x="2819" y="5115"/>
                </a:lnTo>
                <a:lnTo>
                  <a:pt x="2834" y="5095"/>
                </a:lnTo>
                <a:lnTo>
                  <a:pt x="2846" y="5074"/>
                </a:lnTo>
                <a:lnTo>
                  <a:pt x="2857" y="5052"/>
                </a:lnTo>
                <a:lnTo>
                  <a:pt x="2866" y="5028"/>
                </a:lnTo>
                <a:lnTo>
                  <a:pt x="2872" y="5004"/>
                </a:lnTo>
                <a:lnTo>
                  <a:pt x="2876" y="4979"/>
                </a:lnTo>
                <a:lnTo>
                  <a:pt x="2877" y="4953"/>
                </a:lnTo>
                <a:lnTo>
                  <a:pt x="2877" y="4203"/>
                </a:lnTo>
                <a:lnTo>
                  <a:pt x="2877" y="4201"/>
                </a:lnTo>
                <a:lnTo>
                  <a:pt x="2877" y="4201"/>
                </a:lnTo>
                <a:lnTo>
                  <a:pt x="2973" y="4164"/>
                </a:lnTo>
                <a:lnTo>
                  <a:pt x="3065" y="4125"/>
                </a:lnTo>
                <a:lnTo>
                  <a:pt x="3153" y="4081"/>
                </a:lnTo>
                <a:lnTo>
                  <a:pt x="3244" y="4032"/>
                </a:lnTo>
                <a:lnTo>
                  <a:pt x="3369" y="3955"/>
                </a:lnTo>
                <a:lnTo>
                  <a:pt x="3485" y="3873"/>
                </a:lnTo>
                <a:lnTo>
                  <a:pt x="3594" y="3785"/>
                </a:lnTo>
                <a:lnTo>
                  <a:pt x="3695" y="3691"/>
                </a:lnTo>
                <a:lnTo>
                  <a:pt x="3789" y="3590"/>
                </a:lnTo>
                <a:lnTo>
                  <a:pt x="3877" y="3482"/>
                </a:lnTo>
                <a:lnTo>
                  <a:pt x="3959" y="3366"/>
                </a:lnTo>
                <a:lnTo>
                  <a:pt x="4036" y="3241"/>
                </a:lnTo>
                <a:lnTo>
                  <a:pt x="4105" y="3112"/>
                </a:lnTo>
                <a:lnTo>
                  <a:pt x="4165" y="2983"/>
                </a:lnTo>
                <a:lnTo>
                  <a:pt x="4214" y="2853"/>
                </a:lnTo>
                <a:lnTo>
                  <a:pt x="4255" y="2721"/>
                </a:lnTo>
                <a:lnTo>
                  <a:pt x="4286" y="2587"/>
                </a:lnTo>
                <a:lnTo>
                  <a:pt x="4308" y="2450"/>
                </a:lnTo>
                <a:lnTo>
                  <a:pt x="4321" y="2308"/>
                </a:lnTo>
                <a:lnTo>
                  <a:pt x="4325" y="2162"/>
                </a:lnTo>
                <a:lnTo>
                  <a:pt x="4325" y="2162"/>
                </a:lnTo>
                <a:lnTo>
                  <a:pt x="4325" y="2162"/>
                </a:lnTo>
                <a:lnTo>
                  <a:pt x="4321" y="2015"/>
                </a:lnTo>
                <a:lnTo>
                  <a:pt x="4308" y="1874"/>
                </a:lnTo>
                <a:lnTo>
                  <a:pt x="4286" y="1736"/>
                </a:lnTo>
                <a:lnTo>
                  <a:pt x="4255" y="1602"/>
                </a:lnTo>
                <a:lnTo>
                  <a:pt x="4215" y="1470"/>
                </a:lnTo>
                <a:lnTo>
                  <a:pt x="4165" y="1339"/>
                </a:lnTo>
                <a:lnTo>
                  <a:pt x="4105" y="1210"/>
                </a:lnTo>
                <a:lnTo>
                  <a:pt x="4036" y="1081"/>
                </a:lnTo>
                <a:lnTo>
                  <a:pt x="3959" y="956"/>
                </a:lnTo>
                <a:lnTo>
                  <a:pt x="3877" y="840"/>
                </a:lnTo>
                <a:lnTo>
                  <a:pt x="3789" y="731"/>
                </a:lnTo>
                <a:lnTo>
                  <a:pt x="3695" y="630"/>
                </a:lnTo>
                <a:lnTo>
                  <a:pt x="3594" y="536"/>
                </a:lnTo>
                <a:lnTo>
                  <a:pt x="3485" y="448"/>
                </a:lnTo>
                <a:lnTo>
                  <a:pt x="3369" y="366"/>
                </a:lnTo>
                <a:lnTo>
                  <a:pt x="3244" y="289"/>
                </a:lnTo>
                <a:lnTo>
                  <a:pt x="3115" y="219"/>
                </a:lnTo>
                <a:lnTo>
                  <a:pt x="2985" y="160"/>
                </a:lnTo>
                <a:lnTo>
                  <a:pt x="2855" y="110"/>
                </a:lnTo>
                <a:lnTo>
                  <a:pt x="2723" y="70"/>
                </a:lnTo>
                <a:lnTo>
                  <a:pt x="2589" y="39"/>
                </a:lnTo>
                <a:lnTo>
                  <a:pt x="2451" y="17"/>
                </a:lnTo>
                <a:lnTo>
                  <a:pt x="2309" y="4"/>
                </a:lnTo>
                <a:lnTo>
                  <a:pt x="2163" y="0"/>
                </a:lnTo>
                <a:close/>
              </a:path>
            </a:pathLst>
          </a:custGeom>
          <a:noFill/>
          <a:ln w="78120" cap="sq">
            <a:solidFill>
              <a:srgbClr val="000000"/>
            </a:solidFill>
            <a:miter/>
          </a:ln>
        </p:spPr>
        <p:txBody>
          <a:bodyPr/>
          <a:lstStyle/>
          <a:p>
            <a:endParaRPr lang="en-US"/>
          </a:p>
        </p:txBody>
      </p:sp>
      <p:sp>
        <p:nvSpPr>
          <p:cNvPr id="15" name="Freeform: Shape 14"/>
          <p:cNvSpPr/>
          <p:nvPr/>
        </p:nvSpPr>
        <p:spPr>
          <a:xfrm>
            <a:off x="2052720" y="4061880"/>
            <a:ext cx="730800" cy="182880"/>
          </a:xfrm>
          <a:custGeom>
            <a:avLst/>
            <a:gdLst/>
            <a:ahLst/>
            <a:cxnLst/>
            <a:rect l="0" t="0" r="r" b="b"/>
            <a:pathLst>
              <a:path w="2030" h="508">
                <a:moveTo>
                  <a:pt x="1015" y="508"/>
                </a:moveTo>
                <a:lnTo>
                  <a:pt x="1776" y="508"/>
                </a:lnTo>
                <a:lnTo>
                  <a:pt x="1802" y="507"/>
                </a:lnTo>
                <a:lnTo>
                  <a:pt x="1827" y="503"/>
                </a:lnTo>
                <a:lnTo>
                  <a:pt x="1851" y="497"/>
                </a:lnTo>
                <a:lnTo>
                  <a:pt x="1875" y="488"/>
                </a:lnTo>
                <a:lnTo>
                  <a:pt x="1897" y="477"/>
                </a:lnTo>
                <a:lnTo>
                  <a:pt x="1918" y="465"/>
                </a:lnTo>
                <a:lnTo>
                  <a:pt x="1937" y="450"/>
                </a:lnTo>
                <a:lnTo>
                  <a:pt x="1955" y="433"/>
                </a:lnTo>
                <a:lnTo>
                  <a:pt x="1972" y="415"/>
                </a:lnTo>
                <a:lnTo>
                  <a:pt x="1986" y="396"/>
                </a:lnTo>
                <a:lnTo>
                  <a:pt x="1999" y="375"/>
                </a:lnTo>
                <a:lnTo>
                  <a:pt x="2010" y="353"/>
                </a:lnTo>
                <a:lnTo>
                  <a:pt x="2018" y="329"/>
                </a:lnTo>
                <a:lnTo>
                  <a:pt x="2025" y="305"/>
                </a:lnTo>
                <a:lnTo>
                  <a:pt x="2029" y="280"/>
                </a:lnTo>
                <a:lnTo>
                  <a:pt x="2030" y="254"/>
                </a:lnTo>
                <a:lnTo>
                  <a:pt x="2029" y="228"/>
                </a:lnTo>
                <a:lnTo>
                  <a:pt x="2025" y="203"/>
                </a:lnTo>
                <a:lnTo>
                  <a:pt x="2018" y="179"/>
                </a:lnTo>
                <a:lnTo>
                  <a:pt x="2010" y="155"/>
                </a:lnTo>
                <a:lnTo>
                  <a:pt x="1999" y="133"/>
                </a:lnTo>
                <a:lnTo>
                  <a:pt x="1986" y="112"/>
                </a:lnTo>
                <a:lnTo>
                  <a:pt x="1972" y="93"/>
                </a:lnTo>
                <a:lnTo>
                  <a:pt x="1955" y="74"/>
                </a:lnTo>
                <a:lnTo>
                  <a:pt x="1937" y="58"/>
                </a:lnTo>
                <a:lnTo>
                  <a:pt x="1918" y="43"/>
                </a:lnTo>
                <a:lnTo>
                  <a:pt x="1897" y="31"/>
                </a:lnTo>
                <a:lnTo>
                  <a:pt x="1875" y="20"/>
                </a:lnTo>
                <a:lnTo>
                  <a:pt x="1851" y="11"/>
                </a:lnTo>
                <a:lnTo>
                  <a:pt x="1827" y="5"/>
                </a:lnTo>
                <a:lnTo>
                  <a:pt x="1802" y="1"/>
                </a:lnTo>
                <a:lnTo>
                  <a:pt x="1776" y="0"/>
                </a:lnTo>
                <a:lnTo>
                  <a:pt x="254" y="0"/>
                </a:lnTo>
                <a:lnTo>
                  <a:pt x="228" y="1"/>
                </a:lnTo>
                <a:lnTo>
                  <a:pt x="203" y="5"/>
                </a:lnTo>
                <a:lnTo>
                  <a:pt x="178" y="11"/>
                </a:lnTo>
                <a:lnTo>
                  <a:pt x="155" y="20"/>
                </a:lnTo>
                <a:lnTo>
                  <a:pt x="133" y="31"/>
                </a:lnTo>
                <a:lnTo>
                  <a:pt x="112" y="43"/>
                </a:lnTo>
                <a:lnTo>
                  <a:pt x="92" y="58"/>
                </a:lnTo>
                <a:lnTo>
                  <a:pt x="74" y="74"/>
                </a:lnTo>
                <a:lnTo>
                  <a:pt x="58" y="93"/>
                </a:lnTo>
                <a:lnTo>
                  <a:pt x="43" y="112"/>
                </a:lnTo>
                <a:lnTo>
                  <a:pt x="31" y="133"/>
                </a:lnTo>
                <a:lnTo>
                  <a:pt x="20" y="155"/>
                </a:lnTo>
                <a:lnTo>
                  <a:pt x="11" y="179"/>
                </a:lnTo>
                <a:lnTo>
                  <a:pt x="5" y="203"/>
                </a:lnTo>
                <a:lnTo>
                  <a:pt x="1" y="228"/>
                </a:lnTo>
                <a:lnTo>
                  <a:pt x="0" y="254"/>
                </a:lnTo>
                <a:lnTo>
                  <a:pt x="1" y="280"/>
                </a:lnTo>
                <a:lnTo>
                  <a:pt x="5" y="305"/>
                </a:lnTo>
                <a:lnTo>
                  <a:pt x="11" y="329"/>
                </a:lnTo>
                <a:lnTo>
                  <a:pt x="20" y="353"/>
                </a:lnTo>
                <a:lnTo>
                  <a:pt x="31" y="375"/>
                </a:lnTo>
                <a:lnTo>
                  <a:pt x="43" y="396"/>
                </a:lnTo>
                <a:lnTo>
                  <a:pt x="58" y="415"/>
                </a:lnTo>
                <a:lnTo>
                  <a:pt x="74" y="433"/>
                </a:lnTo>
                <a:lnTo>
                  <a:pt x="92" y="450"/>
                </a:lnTo>
                <a:lnTo>
                  <a:pt x="112" y="465"/>
                </a:lnTo>
                <a:lnTo>
                  <a:pt x="133" y="477"/>
                </a:lnTo>
                <a:lnTo>
                  <a:pt x="155" y="488"/>
                </a:lnTo>
                <a:lnTo>
                  <a:pt x="178" y="497"/>
                </a:lnTo>
                <a:lnTo>
                  <a:pt x="203" y="503"/>
                </a:lnTo>
                <a:lnTo>
                  <a:pt x="228" y="507"/>
                </a:lnTo>
                <a:lnTo>
                  <a:pt x="254" y="508"/>
                </a:lnTo>
                <a:lnTo>
                  <a:pt x="1015" y="508"/>
                </a:lnTo>
                <a:close/>
              </a:path>
            </a:pathLst>
          </a:custGeom>
          <a:noFill/>
          <a:ln w="78120" cap="rnd">
            <a:solidFill>
              <a:srgbClr val="000000"/>
            </a:solidFill>
            <a:round/>
          </a:ln>
        </p:spPr>
        <p:txBody>
          <a:bodyPr/>
          <a:lstStyle/>
          <a:p>
            <a:endParaRPr lang="en-US"/>
          </a:p>
        </p:txBody>
      </p:sp>
      <p:sp>
        <p:nvSpPr>
          <p:cNvPr id="16" name="Freeform: Shape 15"/>
          <p:cNvSpPr/>
          <p:nvPr/>
        </p:nvSpPr>
        <p:spPr>
          <a:xfrm>
            <a:off x="2123280" y="4242240"/>
            <a:ext cx="589680" cy="182880"/>
          </a:xfrm>
          <a:custGeom>
            <a:avLst/>
            <a:gdLst/>
            <a:ahLst/>
            <a:cxnLst/>
            <a:rect l="0" t="0" r="r" b="b"/>
            <a:pathLst>
              <a:path w="1638" h="508">
                <a:moveTo>
                  <a:pt x="819" y="508"/>
                </a:moveTo>
                <a:lnTo>
                  <a:pt x="1384" y="508"/>
                </a:lnTo>
                <a:lnTo>
                  <a:pt x="1410" y="507"/>
                </a:lnTo>
                <a:lnTo>
                  <a:pt x="1435" y="503"/>
                </a:lnTo>
                <a:lnTo>
                  <a:pt x="1459" y="497"/>
                </a:lnTo>
                <a:lnTo>
                  <a:pt x="1483" y="488"/>
                </a:lnTo>
                <a:lnTo>
                  <a:pt x="1505" y="477"/>
                </a:lnTo>
                <a:lnTo>
                  <a:pt x="1526" y="465"/>
                </a:lnTo>
                <a:lnTo>
                  <a:pt x="1545" y="450"/>
                </a:lnTo>
                <a:lnTo>
                  <a:pt x="1563" y="433"/>
                </a:lnTo>
                <a:lnTo>
                  <a:pt x="1580" y="415"/>
                </a:lnTo>
                <a:lnTo>
                  <a:pt x="1594" y="396"/>
                </a:lnTo>
                <a:lnTo>
                  <a:pt x="1607" y="375"/>
                </a:lnTo>
                <a:lnTo>
                  <a:pt x="1618" y="353"/>
                </a:lnTo>
                <a:lnTo>
                  <a:pt x="1626" y="329"/>
                </a:lnTo>
                <a:lnTo>
                  <a:pt x="1633" y="305"/>
                </a:lnTo>
                <a:lnTo>
                  <a:pt x="1637" y="280"/>
                </a:lnTo>
                <a:lnTo>
                  <a:pt x="1638" y="254"/>
                </a:lnTo>
                <a:lnTo>
                  <a:pt x="1638" y="254"/>
                </a:lnTo>
                <a:lnTo>
                  <a:pt x="1637" y="228"/>
                </a:lnTo>
                <a:lnTo>
                  <a:pt x="1633" y="203"/>
                </a:lnTo>
                <a:lnTo>
                  <a:pt x="1626" y="179"/>
                </a:lnTo>
                <a:lnTo>
                  <a:pt x="1618" y="155"/>
                </a:lnTo>
                <a:lnTo>
                  <a:pt x="1607" y="133"/>
                </a:lnTo>
                <a:lnTo>
                  <a:pt x="1594" y="112"/>
                </a:lnTo>
                <a:lnTo>
                  <a:pt x="1580" y="93"/>
                </a:lnTo>
                <a:lnTo>
                  <a:pt x="1563" y="74"/>
                </a:lnTo>
                <a:lnTo>
                  <a:pt x="1545" y="58"/>
                </a:lnTo>
                <a:lnTo>
                  <a:pt x="1526" y="43"/>
                </a:lnTo>
                <a:lnTo>
                  <a:pt x="1505" y="31"/>
                </a:lnTo>
                <a:lnTo>
                  <a:pt x="1483" y="20"/>
                </a:lnTo>
                <a:lnTo>
                  <a:pt x="1459" y="11"/>
                </a:lnTo>
                <a:lnTo>
                  <a:pt x="1435" y="5"/>
                </a:lnTo>
                <a:lnTo>
                  <a:pt x="1410" y="1"/>
                </a:lnTo>
                <a:lnTo>
                  <a:pt x="1384" y="0"/>
                </a:lnTo>
                <a:lnTo>
                  <a:pt x="253" y="0"/>
                </a:lnTo>
                <a:lnTo>
                  <a:pt x="227" y="1"/>
                </a:lnTo>
                <a:lnTo>
                  <a:pt x="202" y="5"/>
                </a:lnTo>
                <a:lnTo>
                  <a:pt x="178" y="11"/>
                </a:lnTo>
                <a:lnTo>
                  <a:pt x="154" y="20"/>
                </a:lnTo>
                <a:lnTo>
                  <a:pt x="132" y="31"/>
                </a:lnTo>
                <a:lnTo>
                  <a:pt x="111" y="43"/>
                </a:lnTo>
                <a:lnTo>
                  <a:pt x="92" y="58"/>
                </a:lnTo>
                <a:lnTo>
                  <a:pt x="74" y="74"/>
                </a:lnTo>
                <a:lnTo>
                  <a:pt x="58" y="93"/>
                </a:lnTo>
                <a:lnTo>
                  <a:pt x="43" y="112"/>
                </a:lnTo>
                <a:lnTo>
                  <a:pt x="30" y="133"/>
                </a:lnTo>
                <a:lnTo>
                  <a:pt x="20" y="155"/>
                </a:lnTo>
                <a:lnTo>
                  <a:pt x="11" y="179"/>
                </a:lnTo>
                <a:lnTo>
                  <a:pt x="5" y="203"/>
                </a:lnTo>
                <a:lnTo>
                  <a:pt x="1" y="228"/>
                </a:lnTo>
                <a:lnTo>
                  <a:pt x="0" y="254"/>
                </a:lnTo>
                <a:lnTo>
                  <a:pt x="0" y="254"/>
                </a:lnTo>
                <a:lnTo>
                  <a:pt x="1" y="280"/>
                </a:lnTo>
                <a:lnTo>
                  <a:pt x="5" y="305"/>
                </a:lnTo>
                <a:lnTo>
                  <a:pt x="11" y="329"/>
                </a:lnTo>
                <a:lnTo>
                  <a:pt x="20" y="353"/>
                </a:lnTo>
                <a:lnTo>
                  <a:pt x="30" y="375"/>
                </a:lnTo>
                <a:lnTo>
                  <a:pt x="43" y="396"/>
                </a:lnTo>
                <a:lnTo>
                  <a:pt x="58" y="415"/>
                </a:lnTo>
                <a:lnTo>
                  <a:pt x="74" y="433"/>
                </a:lnTo>
                <a:lnTo>
                  <a:pt x="92" y="450"/>
                </a:lnTo>
                <a:lnTo>
                  <a:pt x="111" y="465"/>
                </a:lnTo>
                <a:lnTo>
                  <a:pt x="132" y="477"/>
                </a:lnTo>
                <a:lnTo>
                  <a:pt x="154" y="488"/>
                </a:lnTo>
                <a:lnTo>
                  <a:pt x="178" y="497"/>
                </a:lnTo>
                <a:lnTo>
                  <a:pt x="202" y="503"/>
                </a:lnTo>
                <a:lnTo>
                  <a:pt x="227" y="507"/>
                </a:lnTo>
                <a:lnTo>
                  <a:pt x="253" y="508"/>
                </a:lnTo>
                <a:lnTo>
                  <a:pt x="819" y="508"/>
                </a:lnTo>
                <a:close/>
              </a:path>
            </a:pathLst>
          </a:custGeom>
          <a:noFill/>
          <a:ln w="78120" cap="rnd">
            <a:solidFill>
              <a:srgbClr val="000000"/>
            </a:solidFill>
            <a:round/>
          </a:ln>
        </p:spPr>
        <p:txBody>
          <a:bodyPr/>
          <a:lstStyle/>
          <a:p>
            <a:endParaRPr lang="en-US"/>
          </a:p>
        </p:txBody>
      </p:sp>
      <p:sp>
        <p:nvSpPr>
          <p:cNvPr id="17" name="Freeform: Shape 16"/>
          <p:cNvSpPr/>
          <p:nvPr/>
        </p:nvSpPr>
        <p:spPr>
          <a:xfrm>
            <a:off x="2065320" y="2705040"/>
            <a:ext cx="713520" cy="1356840"/>
          </a:xfrm>
          <a:custGeom>
            <a:avLst/>
            <a:gdLst/>
            <a:ahLst/>
            <a:cxnLst/>
            <a:rect l="0" t="0" r="r" b="b"/>
            <a:pathLst>
              <a:path w="1982" h="3769">
                <a:moveTo>
                  <a:pt x="720" y="3769"/>
                </a:moveTo>
                <a:lnTo>
                  <a:pt x="736" y="2818"/>
                </a:lnTo>
                <a:lnTo>
                  <a:pt x="744" y="2317"/>
                </a:lnTo>
                <a:lnTo>
                  <a:pt x="754" y="1992"/>
                </a:lnTo>
                <a:lnTo>
                  <a:pt x="761" y="1935"/>
                </a:lnTo>
                <a:lnTo>
                  <a:pt x="775" y="1880"/>
                </a:lnTo>
                <a:lnTo>
                  <a:pt x="795" y="1828"/>
                </a:lnTo>
                <a:lnTo>
                  <a:pt x="821" y="1779"/>
                </a:lnTo>
                <a:lnTo>
                  <a:pt x="852" y="1733"/>
                </a:lnTo>
                <a:lnTo>
                  <a:pt x="889" y="1689"/>
                </a:lnTo>
                <a:lnTo>
                  <a:pt x="974" y="1606"/>
                </a:lnTo>
                <a:lnTo>
                  <a:pt x="1073" y="1529"/>
                </a:lnTo>
                <a:lnTo>
                  <a:pt x="1181" y="1457"/>
                </a:lnTo>
                <a:lnTo>
                  <a:pt x="1414" y="1319"/>
                </a:lnTo>
                <a:lnTo>
                  <a:pt x="1640" y="1176"/>
                </a:lnTo>
                <a:lnTo>
                  <a:pt x="1741" y="1099"/>
                </a:lnTo>
                <a:lnTo>
                  <a:pt x="1830" y="1014"/>
                </a:lnTo>
                <a:lnTo>
                  <a:pt x="1868" y="969"/>
                </a:lnTo>
                <a:lnTo>
                  <a:pt x="1901" y="922"/>
                </a:lnTo>
                <a:lnTo>
                  <a:pt x="1930" y="872"/>
                </a:lnTo>
                <a:lnTo>
                  <a:pt x="1953" y="819"/>
                </a:lnTo>
                <a:lnTo>
                  <a:pt x="1969" y="763"/>
                </a:lnTo>
                <a:lnTo>
                  <a:pt x="1979" y="704"/>
                </a:lnTo>
                <a:lnTo>
                  <a:pt x="1982" y="641"/>
                </a:lnTo>
                <a:lnTo>
                  <a:pt x="1978" y="574"/>
                </a:lnTo>
                <a:lnTo>
                  <a:pt x="1967" y="521"/>
                </a:lnTo>
                <a:lnTo>
                  <a:pt x="1951" y="475"/>
                </a:lnTo>
                <a:lnTo>
                  <a:pt x="1929" y="434"/>
                </a:lnTo>
                <a:lnTo>
                  <a:pt x="1901" y="400"/>
                </a:lnTo>
                <a:lnTo>
                  <a:pt x="1869" y="371"/>
                </a:lnTo>
                <a:lnTo>
                  <a:pt x="1833" y="347"/>
                </a:lnTo>
                <a:lnTo>
                  <a:pt x="1793" y="329"/>
                </a:lnTo>
                <a:lnTo>
                  <a:pt x="1749" y="315"/>
                </a:lnTo>
                <a:lnTo>
                  <a:pt x="1703" y="307"/>
                </a:lnTo>
                <a:lnTo>
                  <a:pt x="1654" y="302"/>
                </a:lnTo>
                <a:lnTo>
                  <a:pt x="1552" y="306"/>
                </a:lnTo>
                <a:lnTo>
                  <a:pt x="1446" y="325"/>
                </a:lnTo>
                <a:lnTo>
                  <a:pt x="1341" y="356"/>
                </a:lnTo>
                <a:lnTo>
                  <a:pt x="1239" y="398"/>
                </a:lnTo>
                <a:lnTo>
                  <a:pt x="1146" y="449"/>
                </a:lnTo>
                <a:lnTo>
                  <a:pt x="1064" y="506"/>
                </a:lnTo>
                <a:lnTo>
                  <a:pt x="1029" y="537"/>
                </a:lnTo>
                <a:lnTo>
                  <a:pt x="999" y="569"/>
                </a:lnTo>
                <a:lnTo>
                  <a:pt x="973" y="601"/>
                </a:lnTo>
                <a:lnTo>
                  <a:pt x="952" y="634"/>
                </a:lnTo>
                <a:lnTo>
                  <a:pt x="938" y="668"/>
                </a:lnTo>
                <a:lnTo>
                  <a:pt x="930" y="701"/>
                </a:lnTo>
                <a:lnTo>
                  <a:pt x="928" y="734"/>
                </a:lnTo>
                <a:lnTo>
                  <a:pt x="934" y="766"/>
                </a:lnTo>
                <a:lnTo>
                  <a:pt x="948" y="798"/>
                </a:lnTo>
                <a:lnTo>
                  <a:pt x="970" y="828"/>
                </a:lnTo>
                <a:lnTo>
                  <a:pt x="990" y="849"/>
                </a:lnTo>
                <a:lnTo>
                  <a:pt x="1010" y="865"/>
                </a:lnTo>
                <a:lnTo>
                  <a:pt x="1029" y="876"/>
                </a:lnTo>
                <a:lnTo>
                  <a:pt x="1049" y="882"/>
                </a:lnTo>
                <a:lnTo>
                  <a:pt x="1068" y="885"/>
                </a:lnTo>
                <a:lnTo>
                  <a:pt x="1086" y="884"/>
                </a:lnTo>
                <a:lnTo>
                  <a:pt x="1104" y="879"/>
                </a:lnTo>
                <a:lnTo>
                  <a:pt x="1121" y="871"/>
                </a:lnTo>
                <a:lnTo>
                  <a:pt x="1138" y="860"/>
                </a:lnTo>
                <a:lnTo>
                  <a:pt x="1153" y="845"/>
                </a:lnTo>
                <a:lnTo>
                  <a:pt x="1168" y="828"/>
                </a:lnTo>
                <a:lnTo>
                  <a:pt x="1181" y="808"/>
                </a:lnTo>
                <a:lnTo>
                  <a:pt x="1205" y="762"/>
                </a:lnTo>
                <a:lnTo>
                  <a:pt x="1223" y="708"/>
                </a:lnTo>
                <a:lnTo>
                  <a:pt x="1236" y="649"/>
                </a:lnTo>
                <a:lnTo>
                  <a:pt x="1241" y="585"/>
                </a:lnTo>
                <a:lnTo>
                  <a:pt x="1239" y="519"/>
                </a:lnTo>
                <a:lnTo>
                  <a:pt x="1229" y="453"/>
                </a:lnTo>
                <a:lnTo>
                  <a:pt x="1210" y="388"/>
                </a:lnTo>
                <a:lnTo>
                  <a:pt x="1181" y="326"/>
                </a:lnTo>
                <a:lnTo>
                  <a:pt x="1162" y="297"/>
                </a:lnTo>
                <a:lnTo>
                  <a:pt x="1141" y="269"/>
                </a:lnTo>
                <a:lnTo>
                  <a:pt x="1118" y="243"/>
                </a:lnTo>
                <a:lnTo>
                  <a:pt x="1091" y="218"/>
                </a:lnTo>
                <a:lnTo>
                  <a:pt x="1055" y="192"/>
                </a:lnTo>
                <a:lnTo>
                  <a:pt x="1008" y="162"/>
                </a:lnTo>
                <a:lnTo>
                  <a:pt x="952" y="131"/>
                </a:lnTo>
                <a:lnTo>
                  <a:pt x="887" y="100"/>
                </a:lnTo>
                <a:lnTo>
                  <a:pt x="816" y="70"/>
                </a:lnTo>
                <a:lnTo>
                  <a:pt x="740" y="44"/>
                </a:lnTo>
                <a:lnTo>
                  <a:pt x="660" y="22"/>
                </a:lnTo>
                <a:lnTo>
                  <a:pt x="578" y="7"/>
                </a:lnTo>
                <a:lnTo>
                  <a:pt x="495" y="0"/>
                </a:lnTo>
                <a:lnTo>
                  <a:pt x="413" y="3"/>
                </a:lnTo>
                <a:lnTo>
                  <a:pt x="333" y="16"/>
                </a:lnTo>
                <a:lnTo>
                  <a:pt x="294" y="28"/>
                </a:lnTo>
                <a:lnTo>
                  <a:pt x="257" y="43"/>
                </a:lnTo>
                <a:lnTo>
                  <a:pt x="221" y="61"/>
                </a:lnTo>
                <a:lnTo>
                  <a:pt x="186" y="84"/>
                </a:lnTo>
                <a:lnTo>
                  <a:pt x="153" y="110"/>
                </a:lnTo>
                <a:lnTo>
                  <a:pt x="122" y="141"/>
                </a:lnTo>
                <a:lnTo>
                  <a:pt x="93" y="176"/>
                </a:lnTo>
                <a:lnTo>
                  <a:pt x="67" y="216"/>
                </a:lnTo>
                <a:lnTo>
                  <a:pt x="42" y="260"/>
                </a:lnTo>
                <a:lnTo>
                  <a:pt x="21" y="309"/>
                </a:lnTo>
                <a:lnTo>
                  <a:pt x="6" y="359"/>
                </a:lnTo>
                <a:lnTo>
                  <a:pt x="0" y="410"/>
                </a:lnTo>
                <a:lnTo>
                  <a:pt x="2" y="460"/>
                </a:lnTo>
                <a:lnTo>
                  <a:pt x="12" y="511"/>
                </a:lnTo>
                <a:lnTo>
                  <a:pt x="29" y="563"/>
                </a:lnTo>
                <a:lnTo>
                  <a:pt x="52" y="614"/>
                </a:lnTo>
                <a:lnTo>
                  <a:pt x="117" y="718"/>
                </a:lnTo>
                <a:lnTo>
                  <a:pt x="202" y="823"/>
                </a:lnTo>
                <a:lnTo>
                  <a:pt x="302" y="928"/>
                </a:lnTo>
                <a:lnTo>
                  <a:pt x="532" y="1138"/>
                </a:lnTo>
                <a:lnTo>
                  <a:pt x="774" y="1346"/>
                </a:lnTo>
                <a:lnTo>
                  <a:pt x="992" y="1549"/>
                </a:lnTo>
                <a:lnTo>
                  <a:pt x="1082" y="1648"/>
                </a:lnTo>
                <a:lnTo>
                  <a:pt x="1153" y="1745"/>
                </a:lnTo>
                <a:lnTo>
                  <a:pt x="1181" y="1792"/>
                </a:lnTo>
                <a:lnTo>
                  <a:pt x="1202" y="1839"/>
                </a:lnTo>
                <a:lnTo>
                  <a:pt x="1216" y="1885"/>
                </a:lnTo>
                <a:lnTo>
                  <a:pt x="1223" y="1930"/>
                </a:lnTo>
                <a:lnTo>
                  <a:pt x="1228" y="2105"/>
                </a:lnTo>
                <a:lnTo>
                  <a:pt x="1227" y="2358"/>
                </a:lnTo>
                <a:lnTo>
                  <a:pt x="1216" y="2975"/>
                </a:lnTo>
                <a:lnTo>
                  <a:pt x="1193" y="3769"/>
                </a:lnTo>
                <a:lnTo>
                  <a:pt x="720" y="3769"/>
                </a:lnTo>
                <a:close/>
              </a:path>
            </a:pathLst>
          </a:custGeom>
          <a:noFill/>
          <a:ln w="78120" cap="rnd">
            <a:solidFill>
              <a:srgbClr val="000000"/>
            </a:solidFill>
            <a:round/>
          </a:ln>
        </p:spPr>
        <p:txBody>
          <a:bodyPr/>
          <a:lstStyle/>
          <a:p>
            <a:endParaRPr lang="en-US"/>
          </a:p>
        </p:txBody>
      </p:sp>
      <p:sp>
        <p:nvSpPr>
          <p:cNvPr id="18" name="Straight Connector 17"/>
          <p:cNvSpPr/>
          <p:nvPr/>
        </p:nvSpPr>
        <p:spPr>
          <a:xfrm>
            <a:off x="2418120" y="1498680"/>
            <a:ext cx="0" cy="267120"/>
          </a:xfrm>
          <a:prstGeom prst="line">
            <a:avLst/>
          </a:prstGeom>
          <a:ln w="7812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19" name="Straight Connector 18"/>
          <p:cNvSpPr/>
          <p:nvPr/>
        </p:nvSpPr>
        <p:spPr>
          <a:xfrm flipH="1">
            <a:off x="3340080" y="1885680"/>
            <a:ext cx="188640" cy="188640"/>
          </a:xfrm>
          <a:prstGeom prst="line">
            <a:avLst/>
          </a:prstGeom>
          <a:ln w="7812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20" name="Straight Connector 19"/>
          <p:cNvSpPr/>
          <p:nvPr/>
        </p:nvSpPr>
        <p:spPr>
          <a:xfrm flipH="1">
            <a:off x="3554280" y="2918880"/>
            <a:ext cx="267120" cy="0"/>
          </a:xfrm>
          <a:prstGeom prst="line">
            <a:avLst/>
          </a:prstGeom>
          <a:ln w="7812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21" name="Straight Connector 20"/>
          <p:cNvSpPr/>
          <p:nvPr/>
        </p:nvSpPr>
        <p:spPr>
          <a:xfrm>
            <a:off x="1307520" y="1885680"/>
            <a:ext cx="188640" cy="188640"/>
          </a:xfrm>
          <a:prstGeom prst="line">
            <a:avLst/>
          </a:prstGeom>
          <a:ln w="7812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22" name="Straight Connector 21"/>
          <p:cNvSpPr/>
          <p:nvPr/>
        </p:nvSpPr>
        <p:spPr>
          <a:xfrm>
            <a:off x="1014840" y="2918880"/>
            <a:ext cx="267120" cy="0"/>
          </a:xfrm>
          <a:prstGeom prst="line">
            <a:avLst/>
          </a:prstGeom>
          <a:ln w="7812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23" name="Straight Connector 22"/>
          <p:cNvSpPr/>
          <p:nvPr/>
        </p:nvSpPr>
        <p:spPr>
          <a:xfrm flipH="1">
            <a:off x="2983680" y="3843720"/>
            <a:ext cx="126000" cy="126000"/>
          </a:xfrm>
          <a:prstGeom prst="line">
            <a:avLst/>
          </a:prstGeom>
          <a:ln w="5220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24" name="Straight Connector 23"/>
          <p:cNvSpPr/>
          <p:nvPr/>
        </p:nvSpPr>
        <p:spPr>
          <a:xfrm>
            <a:off x="2983680" y="3843720"/>
            <a:ext cx="126000" cy="126000"/>
          </a:xfrm>
          <a:prstGeom prst="line">
            <a:avLst/>
          </a:prstGeom>
          <a:ln w="5220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25" name="Straight Connector 24"/>
          <p:cNvSpPr/>
          <p:nvPr/>
        </p:nvSpPr>
        <p:spPr>
          <a:xfrm flipH="1">
            <a:off x="1771920" y="2054880"/>
            <a:ext cx="126000" cy="126360"/>
          </a:xfrm>
          <a:prstGeom prst="line">
            <a:avLst/>
          </a:prstGeom>
          <a:ln w="5220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26" name="Straight Connector 25"/>
          <p:cNvSpPr/>
          <p:nvPr/>
        </p:nvSpPr>
        <p:spPr>
          <a:xfrm>
            <a:off x="1771920" y="2054880"/>
            <a:ext cx="126000" cy="126360"/>
          </a:xfrm>
          <a:prstGeom prst="line">
            <a:avLst/>
          </a:prstGeom>
          <a:ln w="5220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27" name="Freeform: Shape 26"/>
          <p:cNvSpPr/>
          <p:nvPr/>
        </p:nvSpPr>
        <p:spPr>
          <a:xfrm>
            <a:off x="1568880" y="4125600"/>
            <a:ext cx="184680" cy="205920"/>
          </a:xfrm>
          <a:custGeom>
            <a:avLst/>
            <a:gdLst/>
            <a:ahLst/>
            <a:cxnLst/>
            <a:rect l="0" t="0" r="r" b="b"/>
            <a:pathLst>
              <a:path w="513" h="572">
                <a:moveTo>
                  <a:pt x="0" y="572"/>
                </a:moveTo>
                <a:lnTo>
                  <a:pt x="513" y="390"/>
                </a:lnTo>
                <a:lnTo>
                  <a:pt x="103" y="0"/>
                </a:lnTo>
                <a:lnTo>
                  <a:pt x="0" y="572"/>
                </a:lnTo>
                <a:close/>
              </a:path>
            </a:pathLst>
          </a:custGeom>
          <a:noFill/>
          <a:ln w="52200" cap="rnd">
            <a:solidFill>
              <a:srgbClr val="000000"/>
            </a:solidFill>
            <a:round/>
          </a:ln>
        </p:spPr>
        <p:txBody>
          <a:bodyPr/>
          <a:lstStyle/>
          <a:p>
            <a:endParaRPr lang="en-US"/>
          </a:p>
        </p:txBody>
      </p:sp>
      <p:sp>
        <p:nvSpPr>
          <p:cNvPr id="28" name="Freeform: Shape 27"/>
          <p:cNvSpPr/>
          <p:nvPr/>
        </p:nvSpPr>
        <p:spPr>
          <a:xfrm>
            <a:off x="3604680" y="3255840"/>
            <a:ext cx="186840" cy="202680"/>
          </a:xfrm>
          <a:custGeom>
            <a:avLst/>
            <a:gdLst/>
            <a:ahLst/>
            <a:cxnLst/>
            <a:rect l="0" t="0" r="r" b="b"/>
            <a:pathLst>
              <a:path w="519" h="563">
                <a:moveTo>
                  <a:pt x="0" y="262"/>
                </a:moveTo>
                <a:lnTo>
                  <a:pt x="455" y="563"/>
                </a:lnTo>
                <a:lnTo>
                  <a:pt x="519" y="0"/>
                </a:lnTo>
                <a:lnTo>
                  <a:pt x="0" y="262"/>
                </a:lnTo>
                <a:close/>
              </a:path>
            </a:pathLst>
          </a:custGeom>
          <a:noFill/>
          <a:ln w="52200" cap="rnd">
            <a:solidFill>
              <a:srgbClr val="000000"/>
            </a:solidFill>
            <a:round/>
          </a:ln>
        </p:spPr>
        <p:txBody>
          <a:bodyPr/>
          <a:lstStyle/>
          <a:p>
            <a:endParaRPr lang="en-US"/>
          </a:p>
        </p:txBody>
      </p:sp>
      <p:sp>
        <p:nvSpPr>
          <p:cNvPr id="29" name="Freeform: Shape 28"/>
          <p:cNvSpPr/>
          <p:nvPr/>
        </p:nvSpPr>
        <p:spPr>
          <a:xfrm>
            <a:off x="785160" y="2122200"/>
            <a:ext cx="207720" cy="183240"/>
          </a:xfrm>
          <a:custGeom>
            <a:avLst/>
            <a:gdLst/>
            <a:ahLst/>
            <a:cxnLst/>
            <a:rect l="0" t="0" r="r" b="b"/>
            <a:pathLst>
              <a:path w="577" h="509">
                <a:moveTo>
                  <a:pt x="0" y="73"/>
                </a:moveTo>
                <a:lnTo>
                  <a:pt x="328" y="509"/>
                </a:lnTo>
                <a:lnTo>
                  <a:pt x="577" y="0"/>
                </a:lnTo>
                <a:lnTo>
                  <a:pt x="0" y="73"/>
                </a:lnTo>
                <a:close/>
              </a:path>
            </a:pathLst>
          </a:custGeom>
          <a:noFill/>
          <a:ln w="52200" cap="rnd">
            <a:solidFill>
              <a:srgbClr val="000000"/>
            </a:solidFill>
            <a:round/>
          </a:ln>
        </p:spPr>
        <p:txBody>
          <a:bodyPr/>
          <a:lstStyle/>
          <a:p>
            <a:endParaRPr lang="en-US"/>
          </a:p>
        </p:txBody>
      </p:sp>
      <p:sp>
        <p:nvSpPr>
          <p:cNvPr id="30" name="Freeform: Shape 29"/>
          <p:cNvSpPr/>
          <p:nvPr/>
        </p:nvSpPr>
        <p:spPr>
          <a:xfrm>
            <a:off x="3624480" y="2125440"/>
            <a:ext cx="216360" cy="216000"/>
          </a:xfrm>
          <a:custGeom>
            <a:avLst/>
            <a:gdLst/>
            <a:ahLst/>
            <a:cxnLst/>
            <a:rect l="0" t="0" r="r" b="b"/>
            <a:pathLst>
              <a:path w="601" h="600">
                <a:moveTo>
                  <a:pt x="601" y="300"/>
                </a:moveTo>
                <a:lnTo>
                  <a:pt x="600" y="320"/>
                </a:lnTo>
                <a:lnTo>
                  <a:pt x="599" y="340"/>
                </a:lnTo>
                <a:lnTo>
                  <a:pt x="596" y="359"/>
                </a:lnTo>
                <a:lnTo>
                  <a:pt x="591" y="378"/>
                </a:lnTo>
                <a:lnTo>
                  <a:pt x="586" y="396"/>
                </a:lnTo>
                <a:lnTo>
                  <a:pt x="579" y="414"/>
                </a:lnTo>
                <a:lnTo>
                  <a:pt x="571" y="432"/>
                </a:lnTo>
                <a:lnTo>
                  <a:pt x="561" y="450"/>
                </a:lnTo>
                <a:lnTo>
                  <a:pt x="550" y="467"/>
                </a:lnTo>
                <a:lnTo>
                  <a:pt x="539" y="484"/>
                </a:lnTo>
                <a:lnTo>
                  <a:pt x="527" y="499"/>
                </a:lnTo>
                <a:lnTo>
                  <a:pt x="513" y="513"/>
                </a:lnTo>
                <a:lnTo>
                  <a:pt x="499" y="526"/>
                </a:lnTo>
                <a:lnTo>
                  <a:pt x="484" y="538"/>
                </a:lnTo>
                <a:lnTo>
                  <a:pt x="468" y="549"/>
                </a:lnTo>
                <a:lnTo>
                  <a:pt x="451" y="560"/>
                </a:lnTo>
                <a:lnTo>
                  <a:pt x="433" y="570"/>
                </a:lnTo>
                <a:lnTo>
                  <a:pt x="415" y="578"/>
                </a:lnTo>
                <a:lnTo>
                  <a:pt x="397" y="585"/>
                </a:lnTo>
                <a:lnTo>
                  <a:pt x="379" y="590"/>
                </a:lnTo>
                <a:lnTo>
                  <a:pt x="360" y="595"/>
                </a:lnTo>
                <a:lnTo>
                  <a:pt x="341" y="598"/>
                </a:lnTo>
                <a:lnTo>
                  <a:pt x="321" y="599"/>
                </a:lnTo>
                <a:lnTo>
                  <a:pt x="301" y="600"/>
                </a:lnTo>
                <a:lnTo>
                  <a:pt x="281" y="599"/>
                </a:lnTo>
                <a:lnTo>
                  <a:pt x="261" y="598"/>
                </a:lnTo>
                <a:lnTo>
                  <a:pt x="241" y="595"/>
                </a:lnTo>
                <a:lnTo>
                  <a:pt x="222" y="590"/>
                </a:lnTo>
                <a:lnTo>
                  <a:pt x="204" y="585"/>
                </a:lnTo>
                <a:lnTo>
                  <a:pt x="186" y="578"/>
                </a:lnTo>
                <a:lnTo>
                  <a:pt x="168" y="570"/>
                </a:lnTo>
                <a:lnTo>
                  <a:pt x="150" y="560"/>
                </a:lnTo>
                <a:lnTo>
                  <a:pt x="133" y="549"/>
                </a:lnTo>
                <a:lnTo>
                  <a:pt x="117" y="538"/>
                </a:lnTo>
                <a:lnTo>
                  <a:pt x="102" y="526"/>
                </a:lnTo>
                <a:lnTo>
                  <a:pt x="88" y="513"/>
                </a:lnTo>
                <a:lnTo>
                  <a:pt x="75" y="499"/>
                </a:lnTo>
                <a:lnTo>
                  <a:pt x="63" y="484"/>
                </a:lnTo>
                <a:lnTo>
                  <a:pt x="52" y="467"/>
                </a:lnTo>
                <a:lnTo>
                  <a:pt x="41" y="450"/>
                </a:lnTo>
                <a:lnTo>
                  <a:pt x="31" y="432"/>
                </a:lnTo>
                <a:lnTo>
                  <a:pt x="23" y="414"/>
                </a:lnTo>
                <a:lnTo>
                  <a:pt x="16" y="396"/>
                </a:lnTo>
                <a:lnTo>
                  <a:pt x="10" y="378"/>
                </a:lnTo>
                <a:lnTo>
                  <a:pt x="6" y="359"/>
                </a:lnTo>
                <a:lnTo>
                  <a:pt x="3" y="340"/>
                </a:lnTo>
                <a:lnTo>
                  <a:pt x="1" y="320"/>
                </a:lnTo>
                <a:lnTo>
                  <a:pt x="0" y="300"/>
                </a:lnTo>
                <a:lnTo>
                  <a:pt x="1" y="280"/>
                </a:lnTo>
                <a:lnTo>
                  <a:pt x="3" y="260"/>
                </a:lnTo>
                <a:lnTo>
                  <a:pt x="6" y="241"/>
                </a:lnTo>
                <a:lnTo>
                  <a:pt x="10" y="222"/>
                </a:lnTo>
                <a:lnTo>
                  <a:pt x="16" y="204"/>
                </a:lnTo>
                <a:lnTo>
                  <a:pt x="23" y="186"/>
                </a:lnTo>
                <a:lnTo>
                  <a:pt x="31" y="168"/>
                </a:lnTo>
                <a:lnTo>
                  <a:pt x="41" y="150"/>
                </a:lnTo>
                <a:lnTo>
                  <a:pt x="52" y="133"/>
                </a:lnTo>
                <a:lnTo>
                  <a:pt x="63" y="117"/>
                </a:lnTo>
                <a:lnTo>
                  <a:pt x="75" y="102"/>
                </a:lnTo>
                <a:lnTo>
                  <a:pt x="88" y="87"/>
                </a:lnTo>
                <a:lnTo>
                  <a:pt x="102" y="74"/>
                </a:lnTo>
                <a:lnTo>
                  <a:pt x="117" y="62"/>
                </a:lnTo>
                <a:lnTo>
                  <a:pt x="133" y="51"/>
                </a:lnTo>
                <a:lnTo>
                  <a:pt x="150" y="40"/>
                </a:lnTo>
                <a:lnTo>
                  <a:pt x="168" y="30"/>
                </a:lnTo>
                <a:lnTo>
                  <a:pt x="186" y="22"/>
                </a:lnTo>
                <a:lnTo>
                  <a:pt x="204" y="15"/>
                </a:lnTo>
                <a:lnTo>
                  <a:pt x="222" y="10"/>
                </a:lnTo>
                <a:lnTo>
                  <a:pt x="241" y="5"/>
                </a:lnTo>
                <a:lnTo>
                  <a:pt x="260" y="2"/>
                </a:lnTo>
                <a:lnTo>
                  <a:pt x="280" y="1"/>
                </a:lnTo>
                <a:lnTo>
                  <a:pt x="301" y="0"/>
                </a:lnTo>
                <a:lnTo>
                  <a:pt x="321" y="1"/>
                </a:lnTo>
                <a:lnTo>
                  <a:pt x="341" y="2"/>
                </a:lnTo>
                <a:lnTo>
                  <a:pt x="360" y="5"/>
                </a:lnTo>
                <a:lnTo>
                  <a:pt x="379" y="10"/>
                </a:lnTo>
                <a:lnTo>
                  <a:pt x="397" y="15"/>
                </a:lnTo>
                <a:lnTo>
                  <a:pt x="415" y="22"/>
                </a:lnTo>
                <a:lnTo>
                  <a:pt x="433" y="30"/>
                </a:lnTo>
                <a:lnTo>
                  <a:pt x="451" y="40"/>
                </a:lnTo>
                <a:lnTo>
                  <a:pt x="468" y="51"/>
                </a:lnTo>
                <a:lnTo>
                  <a:pt x="484" y="62"/>
                </a:lnTo>
                <a:lnTo>
                  <a:pt x="499" y="74"/>
                </a:lnTo>
                <a:lnTo>
                  <a:pt x="513" y="87"/>
                </a:lnTo>
                <a:lnTo>
                  <a:pt x="527" y="102"/>
                </a:lnTo>
                <a:lnTo>
                  <a:pt x="539" y="117"/>
                </a:lnTo>
                <a:lnTo>
                  <a:pt x="550" y="133"/>
                </a:lnTo>
                <a:lnTo>
                  <a:pt x="561" y="150"/>
                </a:lnTo>
                <a:lnTo>
                  <a:pt x="571" y="168"/>
                </a:lnTo>
                <a:lnTo>
                  <a:pt x="579" y="186"/>
                </a:lnTo>
                <a:lnTo>
                  <a:pt x="586" y="204"/>
                </a:lnTo>
                <a:lnTo>
                  <a:pt x="591" y="222"/>
                </a:lnTo>
                <a:lnTo>
                  <a:pt x="596" y="240"/>
                </a:lnTo>
                <a:lnTo>
                  <a:pt x="599" y="260"/>
                </a:lnTo>
                <a:lnTo>
                  <a:pt x="600" y="279"/>
                </a:lnTo>
                <a:lnTo>
                  <a:pt x="601" y="300"/>
                </a:lnTo>
                <a:close/>
              </a:path>
            </a:pathLst>
          </a:custGeom>
          <a:noFill/>
          <a:ln w="52200" cap="rnd">
            <a:solidFill>
              <a:srgbClr val="000000"/>
            </a:solidFill>
            <a:round/>
          </a:ln>
        </p:spPr>
        <p:txBody>
          <a:bodyPr/>
          <a:lstStyle/>
          <a:p>
            <a:endParaRPr lang="en-US"/>
          </a:p>
        </p:txBody>
      </p:sp>
      <p:sp>
        <p:nvSpPr>
          <p:cNvPr id="31" name="Straight Connector 30"/>
          <p:cNvSpPr/>
          <p:nvPr/>
        </p:nvSpPr>
        <p:spPr>
          <a:xfrm>
            <a:off x="8639280" y="4366800"/>
            <a:ext cx="104400" cy="120600"/>
          </a:xfrm>
          <a:prstGeom prst="line">
            <a:avLst/>
          </a:prstGeom>
          <a:ln w="7884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32" name="Straight Connector 31"/>
          <p:cNvSpPr/>
          <p:nvPr/>
        </p:nvSpPr>
        <p:spPr>
          <a:xfrm flipH="1">
            <a:off x="9286920" y="4099680"/>
            <a:ext cx="12600" cy="160200"/>
          </a:xfrm>
          <a:prstGeom prst="line">
            <a:avLst/>
          </a:prstGeom>
          <a:ln w="7884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33" name="Straight Connector 32"/>
          <p:cNvSpPr/>
          <p:nvPr/>
        </p:nvSpPr>
        <p:spPr>
          <a:xfrm flipH="1">
            <a:off x="9715320" y="4449240"/>
            <a:ext cx="122400" cy="106200"/>
          </a:xfrm>
          <a:prstGeom prst="line">
            <a:avLst/>
          </a:prstGeom>
          <a:ln w="7884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34" name="Straight Connector 33"/>
          <p:cNvSpPr/>
          <p:nvPr/>
        </p:nvSpPr>
        <p:spPr>
          <a:xfrm>
            <a:off x="8280720" y="4982760"/>
            <a:ext cx="160560" cy="10080"/>
          </a:xfrm>
          <a:prstGeom prst="line">
            <a:avLst/>
          </a:prstGeom>
          <a:ln w="7884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35" name="Straight Connector 34"/>
          <p:cNvSpPr/>
          <p:nvPr/>
        </p:nvSpPr>
        <p:spPr>
          <a:xfrm flipV="1">
            <a:off x="8550360" y="5458680"/>
            <a:ext cx="122760" cy="106200"/>
          </a:xfrm>
          <a:prstGeom prst="line">
            <a:avLst/>
          </a:prstGeom>
          <a:ln w="7884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36" name="Freeform: Shape 35"/>
          <p:cNvSpPr/>
          <p:nvPr/>
        </p:nvSpPr>
        <p:spPr>
          <a:xfrm>
            <a:off x="5009400" y="429480"/>
            <a:ext cx="207720" cy="182880"/>
          </a:xfrm>
          <a:custGeom>
            <a:avLst/>
            <a:gdLst/>
            <a:ahLst/>
            <a:cxnLst/>
            <a:rect l="0" t="0" r="r" b="b"/>
            <a:pathLst>
              <a:path w="577" h="508">
                <a:moveTo>
                  <a:pt x="0" y="73"/>
                </a:moveTo>
                <a:lnTo>
                  <a:pt x="328" y="508"/>
                </a:lnTo>
                <a:lnTo>
                  <a:pt x="577" y="0"/>
                </a:lnTo>
                <a:lnTo>
                  <a:pt x="0" y="73"/>
                </a:lnTo>
                <a:close/>
              </a:path>
            </a:pathLst>
          </a:custGeom>
          <a:noFill/>
          <a:ln w="52200" cap="rnd">
            <a:solidFill>
              <a:srgbClr val="FFFFFF"/>
            </a:solidFill>
            <a:round/>
          </a:ln>
        </p:spPr>
        <p:txBody>
          <a:bodyPr/>
          <a:lstStyle/>
          <a:p>
            <a:endParaRPr lang="en-US"/>
          </a:p>
        </p:txBody>
      </p:sp>
      <p:sp>
        <p:nvSpPr>
          <p:cNvPr id="37" name="Freeform: Shape 36"/>
          <p:cNvSpPr/>
          <p:nvPr/>
        </p:nvSpPr>
        <p:spPr>
          <a:xfrm>
            <a:off x="6346800" y="5160240"/>
            <a:ext cx="186840" cy="202680"/>
          </a:xfrm>
          <a:custGeom>
            <a:avLst/>
            <a:gdLst/>
            <a:ahLst/>
            <a:cxnLst/>
            <a:rect l="0" t="0" r="r" b="b"/>
            <a:pathLst>
              <a:path w="519" h="563">
                <a:moveTo>
                  <a:pt x="0" y="262"/>
                </a:moveTo>
                <a:lnTo>
                  <a:pt x="455" y="563"/>
                </a:lnTo>
                <a:lnTo>
                  <a:pt x="519" y="0"/>
                </a:lnTo>
                <a:lnTo>
                  <a:pt x="0" y="262"/>
                </a:lnTo>
                <a:close/>
              </a:path>
            </a:pathLst>
          </a:custGeom>
          <a:noFill/>
          <a:ln w="52200" cap="rnd">
            <a:solidFill>
              <a:srgbClr val="FFFFFF"/>
            </a:solidFill>
            <a:round/>
          </a:ln>
        </p:spPr>
        <p:txBody>
          <a:bodyPr/>
          <a:lstStyle/>
          <a:p>
            <a:endParaRPr lang="en-US"/>
          </a:p>
        </p:txBody>
      </p:sp>
      <p:sp>
        <p:nvSpPr>
          <p:cNvPr id="38" name="Straight Connector 37"/>
          <p:cNvSpPr/>
          <p:nvPr/>
        </p:nvSpPr>
        <p:spPr>
          <a:xfrm flipH="1">
            <a:off x="8121600" y="1173240"/>
            <a:ext cx="126360" cy="126360"/>
          </a:xfrm>
          <a:prstGeom prst="line">
            <a:avLst/>
          </a:prstGeom>
          <a:ln w="522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39" name="Straight Connector 38"/>
          <p:cNvSpPr/>
          <p:nvPr/>
        </p:nvSpPr>
        <p:spPr>
          <a:xfrm>
            <a:off x="8121600" y="1173240"/>
            <a:ext cx="126360" cy="126360"/>
          </a:xfrm>
          <a:prstGeom prst="line">
            <a:avLst/>
          </a:prstGeom>
          <a:ln w="522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40" name="Freeform: Shape 39"/>
          <p:cNvSpPr/>
          <p:nvPr/>
        </p:nvSpPr>
        <p:spPr>
          <a:xfrm>
            <a:off x="9668880" y="2216880"/>
            <a:ext cx="216360" cy="216000"/>
          </a:xfrm>
          <a:custGeom>
            <a:avLst/>
            <a:gdLst/>
            <a:ahLst/>
            <a:cxnLst/>
            <a:rect l="0" t="0" r="r" b="b"/>
            <a:pathLst>
              <a:path w="601" h="600">
                <a:moveTo>
                  <a:pt x="601" y="300"/>
                </a:moveTo>
                <a:lnTo>
                  <a:pt x="600" y="320"/>
                </a:lnTo>
                <a:lnTo>
                  <a:pt x="598" y="340"/>
                </a:lnTo>
                <a:lnTo>
                  <a:pt x="595" y="359"/>
                </a:lnTo>
                <a:lnTo>
                  <a:pt x="591" y="378"/>
                </a:lnTo>
                <a:lnTo>
                  <a:pt x="585" y="396"/>
                </a:lnTo>
                <a:lnTo>
                  <a:pt x="578" y="414"/>
                </a:lnTo>
                <a:lnTo>
                  <a:pt x="570" y="432"/>
                </a:lnTo>
                <a:lnTo>
                  <a:pt x="560" y="450"/>
                </a:lnTo>
                <a:lnTo>
                  <a:pt x="549" y="467"/>
                </a:lnTo>
                <a:lnTo>
                  <a:pt x="538" y="484"/>
                </a:lnTo>
                <a:lnTo>
                  <a:pt x="526" y="499"/>
                </a:lnTo>
                <a:lnTo>
                  <a:pt x="513" y="513"/>
                </a:lnTo>
                <a:lnTo>
                  <a:pt x="499" y="526"/>
                </a:lnTo>
                <a:lnTo>
                  <a:pt x="484" y="538"/>
                </a:lnTo>
                <a:lnTo>
                  <a:pt x="468" y="549"/>
                </a:lnTo>
                <a:lnTo>
                  <a:pt x="451" y="560"/>
                </a:lnTo>
                <a:lnTo>
                  <a:pt x="433" y="570"/>
                </a:lnTo>
                <a:lnTo>
                  <a:pt x="415" y="578"/>
                </a:lnTo>
                <a:lnTo>
                  <a:pt x="397" y="585"/>
                </a:lnTo>
                <a:lnTo>
                  <a:pt x="378" y="590"/>
                </a:lnTo>
                <a:lnTo>
                  <a:pt x="360" y="595"/>
                </a:lnTo>
                <a:lnTo>
                  <a:pt x="340" y="598"/>
                </a:lnTo>
                <a:lnTo>
                  <a:pt x="320" y="599"/>
                </a:lnTo>
                <a:lnTo>
                  <a:pt x="300" y="600"/>
                </a:lnTo>
                <a:lnTo>
                  <a:pt x="280" y="599"/>
                </a:lnTo>
                <a:lnTo>
                  <a:pt x="260" y="598"/>
                </a:lnTo>
                <a:lnTo>
                  <a:pt x="241" y="595"/>
                </a:lnTo>
                <a:lnTo>
                  <a:pt x="222" y="590"/>
                </a:lnTo>
                <a:lnTo>
                  <a:pt x="204" y="585"/>
                </a:lnTo>
                <a:lnTo>
                  <a:pt x="186" y="578"/>
                </a:lnTo>
                <a:lnTo>
                  <a:pt x="168" y="570"/>
                </a:lnTo>
                <a:lnTo>
                  <a:pt x="150" y="560"/>
                </a:lnTo>
                <a:lnTo>
                  <a:pt x="133" y="549"/>
                </a:lnTo>
                <a:lnTo>
                  <a:pt x="116" y="538"/>
                </a:lnTo>
                <a:lnTo>
                  <a:pt x="101" y="526"/>
                </a:lnTo>
                <a:lnTo>
                  <a:pt x="87" y="513"/>
                </a:lnTo>
                <a:lnTo>
                  <a:pt x="74" y="499"/>
                </a:lnTo>
                <a:lnTo>
                  <a:pt x="62" y="484"/>
                </a:lnTo>
                <a:lnTo>
                  <a:pt x="51" y="467"/>
                </a:lnTo>
                <a:lnTo>
                  <a:pt x="40" y="450"/>
                </a:lnTo>
                <a:lnTo>
                  <a:pt x="30" y="432"/>
                </a:lnTo>
                <a:lnTo>
                  <a:pt x="22" y="414"/>
                </a:lnTo>
                <a:lnTo>
                  <a:pt x="15" y="396"/>
                </a:lnTo>
                <a:lnTo>
                  <a:pt x="10" y="378"/>
                </a:lnTo>
                <a:lnTo>
                  <a:pt x="5" y="359"/>
                </a:lnTo>
                <a:lnTo>
                  <a:pt x="2" y="340"/>
                </a:lnTo>
                <a:lnTo>
                  <a:pt x="1" y="320"/>
                </a:lnTo>
                <a:lnTo>
                  <a:pt x="0" y="300"/>
                </a:lnTo>
                <a:lnTo>
                  <a:pt x="1" y="280"/>
                </a:lnTo>
                <a:lnTo>
                  <a:pt x="2" y="260"/>
                </a:lnTo>
                <a:lnTo>
                  <a:pt x="5" y="241"/>
                </a:lnTo>
                <a:lnTo>
                  <a:pt x="10" y="222"/>
                </a:lnTo>
                <a:lnTo>
                  <a:pt x="15" y="204"/>
                </a:lnTo>
                <a:lnTo>
                  <a:pt x="22" y="186"/>
                </a:lnTo>
                <a:lnTo>
                  <a:pt x="30" y="168"/>
                </a:lnTo>
                <a:lnTo>
                  <a:pt x="40" y="150"/>
                </a:lnTo>
                <a:lnTo>
                  <a:pt x="51" y="133"/>
                </a:lnTo>
                <a:lnTo>
                  <a:pt x="62" y="116"/>
                </a:lnTo>
                <a:lnTo>
                  <a:pt x="74" y="101"/>
                </a:lnTo>
                <a:lnTo>
                  <a:pt x="87" y="87"/>
                </a:lnTo>
                <a:lnTo>
                  <a:pt x="101" y="74"/>
                </a:lnTo>
                <a:lnTo>
                  <a:pt x="116" y="62"/>
                </a:lnTo>
                <a:lnTo>
                  <a:pt x="133" y="51"/>
                </a:lnTo>
                <a:lnTo>
                  <a:pt x="150" y="40"/>
                </a:lnTo>
                <a:lnTo>
                  <a:pt x="168" y="30"/>
                </a:lnTo>
                <a:lnTo>
                  <a:pt x="186" y="22"/>
                </a:lnTo>
                <a:lnTo>
                  <a:pt x="204" y="15"/>
                </a:lnTo>
                <a:lnTo>
                  <a:pt x="222" y="9"/>
                </a:lnTo>
                <a:lnTo>
                  <a:pt x="241" y="5"/>
                </a:lnTo>
                <a:lnTo>
                  <a:pt x="260" y="2"/>
                </a:lnTo>
                <a:lnTo>
                  <a:pt x="280" y="1"/>
                </a:lnTo>
                <a:lnTo>
                  <a:pt x="300" y="0"/>
                </a:lnTo>
                <a:lnTo>
                  <a:pt x="321" y="1"/>
                </a:lnTo>
                <a:lnTo>
                  <a:pt x="341" y="2"/>
                </a:lnTo>
                <a:lnTo>
                  <a:pt x="360" y="5"/>
                </a:lnTo>
                <a:lnTo>
                  <a:pt x="379" y="9"/>
                </a:lnTo>
                <a:lnTo>
                  <a:pt x="397" y="15"/>
                </a:lnTo>
                <a:lnTo>
                  <a:pt x="415" y="22"/>
                </a:lnTo>
                <a:lnTo>
                  <a:pt x="433" y="30"/>
                </a:lnTo>
                <a:lnTo>
                  <a:pt x="451" y="40"/>
                </a:lnTo>
                <a:lnTo>
                  <a:pt x="468" y="51"/>
                </a:lnTo>
                <a:lnTo>
                  <a:pt x="484" y="62"/>
                </a:lnTo>
                <a:lnTo>
                  <a:pt x="499" y="74"/>
                </a:lnTo>
                <a:lnTo>
                  <a:pt x="513" y="87"/>
                </a:lnTo>
                <a:lnTo>
                  <a:pt x="526" y="101"/>
                </a:lnTo>
                <a:lnTo>
                  <a:pt x="538" y="116"/>
                </a:lnTo>
                <a:lnTo>
                  <a:pt x="549" y="133"/>
                </a:lnTo>
                <a:lnTo>
                  <a:pt x="560" y="150"/>
                </a:lnTo>
                <a:lnTo>
                  <a:pt x="570" y="168"/>
                </a:lnTo>
                <a:lnTo>
                  <a:pt x="578" y="186"/>
                </a:lnTo>
                <a:lnTo>
                  <a:pt x="585" y="204"/>
                </a:lnTo>
                <a:lnTo>
                  <a:pt x="591" y="222"/>
                </a:lnTo>
                <a:lnTo>
                  <a:pt x="595" y="241"/>
                </a:lnTo>
                <a:lnTo>
                  <a:pt x="598" y="260"/>
                </a:lnTo>
                <a:lnTo>
                  <a:pt x="600" y="280"/>
                </a:lnTo>
                <a:lnTo>
                  <a:pt x="601" y="300"/>
                </a:lnTo>
                <a:close/>
              </a:path>
            </a:pathLst>
          </a:custGeom>
          <a:noFill/>
          <a:ln w="52200" cap="rnd">
            <a:solidFill>
              <a:srgbClr val="FFFFFF"/>
            </a:solidFill>
            <a:round/>
          </a:ln>
        </p:spPr>
        <p:txBody>
          <a:bodyPr/>
          <a:lstStyle/>
          <a:p>
            <a:endParaRPr lang="en-US"/>
          </a:p>
        </p:txBody>
      </p:sp>
      <p:sp>
        <p:nvSpPr>
          <p:cNvPr id="41" name="Freeform: Shape 40"/>
          <p:cNvSpPr/>
          <p:nvPr/>
        </p:nvSpPr>
        <p:spPr>
          <a:xfrm>
            <a:off x="0" y="3714120"/>
            <a:ext cx="109800" cy="1970280"/>
          </a:xfrm>
          <a:custGeom>
            <a:avLst/>
            <a:gdLst/>
            <a:ahLst/>
            <a:cxnLst/>
            <a:rect l="0" t="0" r="r" b="b"/>
            <a:pathLst>
              <a:path w="305" h="5473">
                <a:moveTo>
                  <a:pt x="0" y="0"/>
                </a:moveTo>
                <a:lnTo>
                  <a:pt x="305" y="0"/>
                </a:lnTo>
                <a:lnTo>
                  <a:pt x="305" y="5473"/>
                </a:lnTo>
                <a:lnTo>
                  <a:pt x="0" y="5473"/>
                </a:lnTo>
                <a:lnTo>
                  <a:pt x="0" y="0"/>
                </a:lnTo>
                <a:close/>
              </a:path>
            </a:pathLst>
          </a:custGeom>
          <a:solidFill>
            <a:srgbClr val="000000"/>
          </a:solidFill>
          <a:ln w="0">
            <a:noFill/>
          </a:ln>
        </p:spPr>
        <p:txBody>
          <a:bodyPr/>
          <a:lstStyle/>
          <a:p>
            <a:endParaRPr lang="en-US"/>
          </a:p>
        </p:txBody>
      </p:sp>
      <p:sp>
        <p:nvSpPr>
          <p:cNvPr id="42" name="Freeform: Shape 41"/>
          <p:cNvSpPr/>
          <p:nvPr/>
        </p:nvSpPr>
        <p:spPr>
          <a:xfrm>
            <a:off x="9997920" y="360"/>
            <a:ext cx="109800" cy="1970280"/>
          </a:xfrm>
          <a:custGeom>
            <a:avLst/>
            <a:gdLst/>
            <a:ahLst/>
            <a:cxnLst/>
            <a:rect l="0" t="0" r="r" b="b"/>
            <a:pathLst>
              <a:path w="305" h="5473">
                <a:moveTo>
                  <a:pt x="0" y="0"/>
                </a:moveTo>
                <a:lnTo>
                  <a:pt x="305" y="0"/>
                </a:lnTo>
                <a:lnTo>
                  <a:pt x="305" y="5473"/>
                </a:lnTo>
                <a:lnTo>
                  <a:pt x="0" y="5473"/>
                </a:lnTo>
                <a:lnTo>
                  <a:pt x="0" y="0"/>
                </a:lnTo>
                <a:close/>
              </a:path>
            </a:pathLst>
          </a:custGeom>
          <a:solidFill>
            <a:srgbClr val="000000"/>
          </a:solidFill>
          <a:ln w="0">
            <a:noFill/>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4" name="Freeform: Shape 233"/>
          <p:cNvSpPr/>
          <p:nvPr/>
        </p:nvSpPr>
        <p:spPr>
          <a:xfrm>
            <a:off x="571680" y="261360"/>
            <a:ext cx="8935920" cy="5146560"/>
          </a:xfrm>
          <a:custGeom>
            <a:avLst/>
            <a:gdLst/>
            <a:ahLst/>
            <a:cxnLst/>
            <a:rect l="0" t="0" r="r" b="b"/>
            <a:pathLst>
              <a:path w="24822" h="14296">
                <a:moveTo>
                  <a:pt x="0" y="0"/>
                </a:moveTo>
                <a:lnTo>
                  <a:pt x="24822" y="0"/>
                </a:lnTo>
                <a:lnTo>
                  <a:pt x="24822" y="14296"/>
                </a:lnTo>
                <a:lnTo>
                  <a:pt x="0" y="14296"/>
                </a:lnTo>
                <a:lnTo>
                  <a:pt x="0" y="0"/>
                </a:lnTo>
                <a:close/>
              </a:path>
            </a:pathLst>
          </a:custGeom>
          <a:solidFill>
            <a:srgbClr val="F2C02C"/>
          </a:solidFill>
          <a:ln w="0">
            <a:noFill/>
          </a:ln>
        </p:spPr>
        <p:txBody>
          <a:bodyPr/>
          <a:lstStyle/>
          <a:p>
            <a:endParaRPr lang="en-US"/>
          </a:p>
        </p:txBody>
      </p:sp>
      <p:sp>
        <p:nvSpPr>
          <p:cNvPr id="235"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r>
              <a:rPr lang="en-US" sz="4400" b="0" strike="noStrike" spc="-1">
                <a:latin typeface="Noto Sans"/>
              </a:rPr>
              <a:t>Click to edit the title text format</a:t>
            </a:r>
          </a:p>
        </p:txBody>
      </p:sp>
      <p:sp>
        <p:nvSpPr>
          <p:cNvPr id="236"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
        <p:nvSpPr>
          <p:cNvPr id="237" name="PlaceHolder 3"/>
          <p:cNvSpPr>
            <a:spLocks noGrp="1"/>
          </p:cNvSpPr>
          <p:nvPr>
            <p:ph type="dt" idx="10"/>
          </p:nvPr>
        </p:nvSpPr>
        <p:spPr>
          <a:xfrm>
            <a:off x="504000" y="5165280"/>
            <a:ext cx="2348280" cy="390600"/>
          </a:xfrm>
          <a:prstGeom prst="rect">
            <a:avLst/>
          </a:prstGeom>
          <a:noFill/>
          <a:ln w="0">
            <a:noFill/>
          </a:ln>
        </p:spPr>
        <p:txBody>
          <a:bodyPr lIns="0" tIns="0" rIns="0" bIns="0" anchor="t">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238" name="PlaceHolder 4"/>
          <p:cNvSpPr>
            <a:spLocks noGrp="1"/>
          </p:cNvSpPr>
          <p:nvPr>
            <p:ph type="ftr" idx="11"/>
          </p:nvPr>
        </p:nvSpPr>
        <p:spPr>
          <a:xfrm>
            <a:off x="3447360" y="5165280"/>
            <a:ext cx="3195000" cy="390600"/>
          </a:xfrm>
          <a:prstGeom prst="rect">
            <a:avLst/>
          </a:prstGeom>
          <a:noFill/>
          <a:ln w="0">
            <a:noFill/>
          </a:ln>
        </p:spPr>
        <p:txBody>
          <a:bodyPr lIns="0" tIns="0" rIns="0" bIns="0" anchor="t">
            <a:noAutofit/>
          </a:bodyPr>
          <a:lstStyle>
            <a:lvl1pPr algn="ctr">
              <a:buNone/>
              <a:defRPr lang="en-US" sz="1400" b="0" strike="noStrike" spc="-1">
                <a:latin typeface="Times New Roman"/>
              </a:defRPr>
            </a:lvl1pPr>
          </a:lstStyle>
          <a:p>
            <a:pPr algn="ctr">
              <a:buNone/>
            </a:pPr>
            <a:r>
              <a:rPr lang="en-US" sz="1400" b="0" strike="noStrike" spc="-1">
                <a:latin typeface="Times New Roman"/>
              </a:rPr>
              <a:t>&lt;footer&gt;</a:t>
            </a:r>
          </a:p>
        </p:txBody>
      </p:sp>
      <p:sp>
        <p:nvSpPr>
          <p:cNvPr id="239" name="PlaceHolder 5"/>
          <p:cNvSpPr>
            <a:spLocks noGrp="1"/>
          </p:cNvSpPr>
          <p:nvPr>
            <p:ph type="sldNum" idx="12"/>
          </p:nvPr>
        </p:nvSpPr>
        <p:spPr>
          <a:xfrm>
            <a:off x="7227360" y="5165280"/>
            <a:ext cx="2348280" cy="39060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fld id="{61FA8C9C-74F3-4825-89F4-F6DBE4DF5F56}" type="slidenum">
              <a:rPr lang="en-US" sz="1400" b="0" strike="noStrike" spc="-1">
                <a:latin typeface="Times New Roman"/>
              </a:rPr>
              <a:t>‹#›</a:t>
            </a:fld>
            <a:endParaRPr lang="en-US" sz="1400" b="0" strike="noStrike" spc="-1">
              <a:latin typeface="Times New Roman"/>
            </a:endParaRPr>
          </a:p>
        </p:txBody>
      </p:sp>
      <p:sp>
        <p:nvSpPr>
          <p:cNvPr id="240" name="Freeform: Shape 239"/>
          <p:cNvSpPr/>
          <p:nvPr/>
        </p:nvSpPr>
        <p:spPr>
          <a:xfrm>
            <a:off x="1153080" y="3584520"/>
            <a:ext cx="1193400" cy="1437120"/>
          </a:xfrm>
          <a:custGeom>
            <a:avLst/>
            <a:gdLst/>
            <a:ahLst/>
            <a:cxnLst/>
            <a:rect l="0" t="0" r="r" b="b"/>
            <a:pathLst>
              <a:path w="3315" h="3992">
                <a:moveTo>
                  <a:pt x="1657" y="0"/>
                </a:moveTo>
                <a:lnTo>
                  <a:pt x="1657" y="0"/>
                </a:lnTo>
                <a:lnTo>
                  <a:pt x="1657" y="0"/>
                </a:lnTo>
                <a:lnTo>
                  <a:pt x="1545" y="3"/>
                </a:lnTo>
                <a:lnTo>
                  <a:pt x="1436" y="13"/>
                </a:lnTo>
                <a:lnTo>
                  <a:pt x="1331" y="30"/>
                </a:lnTo>
                <a:lnTo>
                  <a:pt x="1228" y="54"/>
                </a:lnTo>
                <a:lnTo>
                  <a:pt x="1127" y="85"/>
                </a:lnTo>
                <a:lnTo>
                  <a:pt x="1027" y="123"/>
                </a:lnTo>
                <a:lnTo>
                  <a:pt x="928" y="169"/>
                </a:lnTo>
                <a:lnTo>
                  <a:pt x="829" y="222"/>
                </a:lnTo>
                <a:lnTo>
                  <a:pt x="733" y="281"/>
                </a:lnTo>
                <a:lnTo>
                  <a:pt x="644" y="344"/>
                </a:lnTo>
                <a:lnTo>
                  <a:pt x="561" y="411"/>
                </a:lnTo>
                <a:lnTo>
                  <a:pt x="483" y="484"/>
                </a:lnTo>
                <a:lnTo>
                  <a:pt x="411" y="561"/>
                </a:lnTo>
                <a:lnTo>
                  <a:pt x="344" y="644"/>
                </a:lnTo>
                <a:lnTo>
                  <a:pt x="281" y="733"/>
                </a:lnTo>
                <a:lnTo>
                  <a:pt x="222" y="829"/>
                </a:lnTo>
                <a:lnTo>
                  <a:pt x="169" y="928"/>
                </a:lnTo>
                <a:lnTo>
                  <a:pt x="123" y="1027"/>
                </a:lnTo>
                <a:lnTo>
                  <a:pt x="85" y="1127"/>
                </a:lnTo>
                <a:lnTo>
                  <a:pt x="54" y="1228"/>
                </a:lnTo>
                <a:lnTo>
                  <a:pt x="30" y="1331"/>
                </a:lnTo>
                <a:lnTo>
                  <a:pt x="13" y="1436"/>
                </a:lnTo>
                <a:lnTo>
                  <a:pt x="3" y="1545"/>
                </a:lnTo>
                <a:lnTo>
                  <a:pt x="0" y="1658"/>
                </a:lnTo>
                <a:lnTo>
                  <a:pt x="0" y="1658"/>
                </a:lnTo>
                <a:lnTo>
                  <a:pt x="0" y="1658"/>
                </a:lnTo>
                <a:lnTo>
                  <a:pt x="3" y="1770"/>
                </a:lnTo>
                <a:lnTo>
                  <a:pt x="13" y="1878"/>
                </a:lnTo>
                <a:lnTo>
                  <a:pt x="30" y="1983"/>
                </a:lnTo>
                <a:lnTo>
                  <a:pt x="54" y="2086"/>
                </a:lnTo>
                <a:lnTo>
                  <a:pt x="85" y="2187"/>
                </a:lnTo>
                <a:lnTo>
                  <a:pt x="123" y="2286"/>
                </a:lnTo>
                <a:lnTo>
                  <a:pt x="169" y="2385"/>
                </a:lnTo>
                <a:lnTo>
                  <a:pt x="222" y="2484"/>
                </a:lnTo>
                <a:lnTo>
                  <a:pt x="281" y="2580"/>
                </a:lnTo>
                <a:lnTo>
                  <a:pt x="344" y="2669"/>
                </a:lnTo>
                <a:lnTo>
                  <a:pt x="411" y="2752"/>
                </a:lnTo>
                <a:lnTo>
                  <a:pt x="483" y="2829"/>
                </a:lnTo>
                <a:lnTo>
                  <a:pt x="561" y="2902"/>
                </a:lnTo>
                <a:lnTo>
                  <a:pt x="644" y="2969"/>
                </a:lnTo>
                <a:lnTo>
                  <a:pt x="733" y="3032"/>
                </a:lnTo>
                <a:lnTo>
                  <a:pt x="829" y="3091"/>
                </a:lnTo>
                <a:lnTo>
                  <a:pt x="898" y="3129"/>
                </a:lnTo>
                <a:lnTo>
                  <a:pt x="966" y="3162"/>
                </a:lnTo>
                <a:lnTo>
                  <a:pt x="1036" y="3192"/>
                </a:lnTo>
                <a:lnTo>
                  <a:pt x="1110" y="3220"/>
                </a:lnTo>
                <a:lnTo>
                  <a:pt x="1110" y="3222"/>
                </a:lnTo>
                <a:lnTo>
                  <a:pt x="1110" y="3797"/>
                </a:lnTo>
                <a:lnTo>
                  <a:pt x="1111" y="3817"/>
                </a:lnTo>
                <a:lnTo>
                  <a:pt x="1114" y="3836"/>
                </a:lnTo>
                <a:lnTo>
                  <a:pt x="1119" y="3855"/>
                </a:lnTo>
                <a:lnTo>
                  <a:pt x="1125" y="3873"/>
                </a:lnTo>
                <a:lnTo>
                  <a:pt x="1133" y="3890"/>
                </a:lnTo>
                <a:lnTo>
                  <a:pt x="1143" y="3906"/>
                </a:lnTo>
                <a:lnTo>
                  <a:pt x="1154" y="3921"/>
                </a:lnTo>
                <a:lnTo>
                  <a:pt x="1167" y="3935"/>
                </a:lnTo>
                <a:lnTo>
                  <a:pt x="1181" y="3947"/>
                </a:lnTo>
                <a:lnTo>
                  <a:pt x="1196" y="3959"/>
                </a:lnTo>
                <a:lnTo>
                  <a:pt x="1212" y="3968"/>
                </a:lnTo>
                <a:lnTo>
                  <a:pt x="1229" y="3976"/>
                </a:lnTo>
                <a:lnTo>
                  <a:pt x="1247" y="3983"/>
                </a:lnTo>
                <a:lnTo>
                  <a:pt x="1266" y="3988"/>
                </a:lnTo>
                <a:lnTo>
                  <a:pt x="1285" y="3991"/>
                </a:lnTo>
                <a:lnTo>
                  <a:pt x="1305" y="3992"/>
                </a:lnTo>
                <a:lnTo>
                  <a:pt x="2010" y="3992"/>
                </a:lnTo>
                <a:lnTo>
                  <a:pt x="2030" y="3991"/>
                </a:lnTo>
                <a:lnTo>
                  <a:pt x="2049" y="3988"/>
                </a:lnTo>
                <a:lnTo>
                  <a:pt x="2068" y="3983"/>
                </a:lnTo>
                <a:lnTo>
                  <a:pt x="2086" y="3976"/>
                </a:lnTo>
                <a:lnTo>
                  <a:pt x="2103" y="3968"/>
                </a:lnTo>
                <a:lnTo>
                  <a:pt x="2119" y="3959"/>
                </a:lnTo>
                <a:lnTo>
                  <a:pt x="2134" y="3947"/>
                </a:lnTo>
                <a:lnTo>
                  <a:pt x="2148" y="3935"/>
                </a:lnTo>
                <a:lnTo>
                  <a:pt x="2160" y="3921"/>
                </a:lnTo>
                <a:lnTo>
                  <a:pt x="2172" y="3906"/>
                </a:lnTo>
                <a:lnTo>
                  <a:pt x="2181" y="3890"/>
                </a:lnTo>
                <a:lnTo>
                  <a:pt x="2190" y="3873"/>
                </a:lnTo>
                <a:lnTo>
                  <a:pt x="2196" y="3855"/>
                </a:lnTo>
                <a:lnTo>
                  <a:pt x="2201" y="3836"/>
                </a:lnTo>
                <a:lnTo>
                  <a:pt x="2204" y="3817"/>
                </a:lnTo>
                <a:lnTo>
                  <a:pt x="2205" y="3797"/>
                </a:lnTo>
                <a:lnTo>
                  <a:pt x="2205" y="3222"/>
                </a:lnTo>
                <a:lnTo>
                  <a:pt x="2205" y="3220"/>
                </a:lnTo>
                <a:lnTo>
                  <a:pt x="2205" y="3220"/>
                </a:lnTo>
                <a:lnTo>
                  <a:pt x="2279" y="3192"/>
                </a:lnTo>
                <a:lnTo>
                  <a:pt x="2349" y="3162"/>
                </a:lnTo>
                <a:lnTo>
                  <a:pt x="2417" y="3129"/>
                </a:lnTo>
                <a:lnTo>
                  <a:pt x="2486" y="3091"/>
                </a:lnTo>
                <a:lnTo>
                  <a:pt x="2582" y="3032"/>
                </a:lnTo>
                <a:lnTo>
                  <a:pt x="2671" y="2969"/>
                </a:lnTo>
                <a:lnTo>
                  <a:pt x="2754" y="2902"/>
                </a:lnTo>
                <a:lnTo>
                  <a:pt x="2831" y="2830"/>
                </a:lnTo>
                <a:lnTo>
                  <a:pt x="2904" y="2752"/>
                </a:lnTo>
                <a:lnTo>
                  <a:pt x="2971" y="2670"/>
                </a:lnTo>
                <a:lnTo>
                  <a:pt x="3034" y="2580"/>
                </a:lnTo>
                <a:lnTo>
                  <a:pt x="3093" y="2485"/>
                </a:lnTo>
                <a:lnTo>
                  <a:pt x="3146" y="2386"/>
                </a:lnTo>
                <a:lnTo>
                  <a:pt x="3192" y="2287"/>
                </a:lnTo>
                <a:lnTo>
                  <a:pt x="3230" y="2187"/>
                </a:lnTo>
                <a:lnTo>
                  <a:pt x="3261" y="2086"/>
                </a:lnTo>
                <a:lnTo>
                  <a:pt x="3285" y="1984"/>
                </a:lnTo>
                <a:lnTo>
                  <a:pt x="3302" y="1878"/>
                </a:lnTo>
                <a:lnTo>
                  <a:pt x="3312" y="1770"/>
                </a:lnTo>
                <a:lnTo>
                  <a:pt x="3315" y="1658"/>
                </a:lnTo>
                <a:lnTo>
                  <a:pt x="3315" y="1658"/>
                </a:lnTo>
                <a:lnTo>
                  <a:pt x="3315" y="1658"/>
                </a:lnTo>
                <a:lnTo>
                  <a:pt x="3312" y="1545"/>
                </a:lnTo>
                <a:lnTo>
                  <a:pt x="3302" y="1436"/>
                </a:lnTo>
                <a:lnTo>
                  <a:pt x="3285" y="1331"/>
                </a:lnTo>
                <a:lnTo>
                  <a:pt x="3261" y="1228"/>
                </a:lnTo>
                <a:lnTo>
                  <a:pt x="3230" y="1127"/>
                </a:lnTo>
                <a:lnTo>
                  <a:pt x="3192" y="1027"/>
                </a:lnTo>
                <a:lnTo>
                  <a:pt x="3146" y="928"/>
                </a:lnTo>
                <a:lnTo>
                  <a:pt x="3093" y="829"/>
                </a:lnTo>
                <a:lnTo>
                  <a:pt x="3034" y="733"/>
                </a:lnTo>
                <a:lnTo>
                  <a:pt x="2971" y="644"/>
                </a:lnTo>
                <a:lnTo>
                  <a:pt x="2903" y="561"/>
                </a:lnTo>
                <a:lnTo>
                  <a:pt x="2831" y="484"/>
                </a:lnTo>
                <a:lnTo>
                  <a:pt x="2754" y="411"/>
                </a:lnTo>
                <a:lnTo>
                  <a:pt x="2671" y="344"/>
                </a:lnTo>
                <a:lnTo>
                  <a:pt x="2582" y="281"/>
                </a:lnTo>
                <a:lnTo>
                  <a:pt x="2486" y="222"/>
                </a:lnTo>
                <a:lnTo>
                  <a:pt x="2387" y="169"/>
                </a:lnTo>
                <a:lnTo>
                  <a:pt x="2288" y="123"/>
                </a:lnTo>
                <a:lnTo>
                  <a:pt x="2188" y="85"/>
                </a:lnTo>
                <a:lnTo>
                  <a:pt x="2087" y="54"/>
                </a:lnTo>
                <a:lnTo>
                  <a:pt x="1984" y="30"/>
                </a:lnTo>
                <a:lnTo>
                  <a:pt x="1878" y="13"/>
                </a:lnTo>
                <a:lnTo>
                  <a:pt x="1770" y="3"/>
                </a:lnTo>
                <a:lnTo>
                  <a:pt x="1657" y="0"/>
                </a:lnTo>
                <a:close/>
              </a:path>
            </a:pathLst>
          </a:custGeom>
          <a:noFill/>
          <a:ln w="60120" cap="sq">
            <a:solidFill>
              <a:srgbClr val="FFFFFF"/>
            </a:solidFill>
            <a:miter/>
          </a:ln>
        </p:spPr>
        <p:txBody>
          <a:bodyPr/>
          <a:lstStyle/>
          <a:p>
            <a:endParaRPr lang="en-US"/>
          </a:p>
        </p:txBody>
      </p:sp>
      <p:sp>
        <p:nvSpPr>
          <p:cNvPr id="241" name="Freeform: Shape 240"/>
          <p:cNvSpPr/>
          <p:nvPr/>
        </p:nvSpPr>
        <p:spPr>
          <a:xfrm>
            <a:off x="1469520" y="5021640"/>
            <a:ext cx="560520" cy="140040"/>
          </a:xfrm>
          <a:custGeom>
            <a:avLst/>
            <a:gdLst/>
            <a:ahLst/>
            <a:cxnLst/>
            <a:rect l="0" t="0" r="r" b="b"/>
            <a:pathLst>
              <a:path w="1557" h="389">
                <a:moveTo>
                  <a:pt x="778" y="389"/>
                </a:moveTo>
                <a:lnTo>
                  <a:pt x="1362" y="389"/>
                </a:lnTo>
                <a:lnTo>
                  <a:pt x="1382" y="388"/>
                </a:lnTo>
                <a:lnTo>
                  <a:pt x="1401" y="385"/>
                </a:lnTo>
                <a:lnTo>
                  <a:pt x="1420" y="380"/>
                </a:lnTo>
                <a:lnTo>
                  <a:pt x="1438" y="374"/>
                </a:lnTo>
                <a:lnTo>
                  <a:pt x="1455" y="365"/>
                </a:lnTo>
                <a:lnTo>
                  <a:pt x="1471" y="356"/>
                </a:lnTo>
                <a:lnTo>
                  <a:pt x="1486" y="344"/>
                </a:lnTo>
                <a:lnTo>
                  <a:pt x="1500" y="332"/>
                </a:lnTo>
                <a:lnTo>
                  <a:pt x="1512" y="318"/>
                </a:lnTo>
                <a:lnTo>
                  <a:pt x="1523" y="303"/>
                </a:lnTo>
                <a:lnTo>
                  <a:pt x="1533" y="287"/>
                </a:lnTo>
                <a:lnTo>
                  <a:pt x="1542" y="270"/>
                </a:lnTo>
                <a:lnTo>
                  <a:pt x="1548" y="252"/>
                </a:lnTo>
                <a:lnTo>
                  <a:pt x="1553" y="233"/>
                </a:lnTo>
                <a:lnTo>
                  <a:pt x="1556" y="214"/>
                </a:lnTo>
                <a:lnTo>
                  <a:pt x="1557" y="194"/>
                </a:lnTo>
                <a:lnTo>
                  <a:pt x="1556" y="174"/>
                </a:lnTo>
                <a:lnTo>
                  <a:pt x="1553" y="155"/>
                </a:lnTo>
                <a:lnTo>
                  <a:pt x="1548" y="136"/>
                </a:lnTo>
                <a:lnTo>
                  <a:pt x="1542" y="118"/>
                </a:lnTo>
                <a:lnTo>
                  <a:pt x="1533" y="101"/>
                </a:lnTo>
                <a:lnTo>
                  <a:pt x="1523" y="85"/>
                </a:lnTo>
                <a:lnTo>
                  <a:pt x="1512" y="70"/>
                </a:lnTo>
                <a:lnTo>
                  <a:pt x="1500" y="57"/>
                </a:lnTo>
                <a:lnTo>
                  <a:pt x="1486" y="44"/>
                </a:lnTo>
                <a:lnTo>
                  <a:pt x="1471" y="33"/>
                </a:lnTo>
                <a:lnTo>
                  <a:pt x="1455" y="23"/>
                </a:lnTo>
                <a:lnTo>
                  <a:pt x="1438" y="15"/>
                </a:lnTo>
                <a:lnTo>
                  <a:pt x="1420" y="9"/>
                </a:lnTo>
                <a:lnTo>
                  <a:pt x="1401" y="4"/>
                </a:lnTo>
                <a:lnTo>
                  <a:pt x="1382" y="1"/>
                </a:lnTo>
                <a:lnTo>
                  <a:pt x="1362" y="0"/>
                </a:lnTo>
                <a:lnTo>
                  <a:pt x="195" y="0"/>
                </a:lnTo>
                <a:lnTo>
                  <a:pt x="175" y="1"/>
                </a:lnTo>
                <a:lnTo>
                  <a:pt x="156" y="4"/>
                </a:lnTo>
                <a:lnTo>
                  <a:pt x="137" y="9"/>
                </a:lnTo>
                <a:lnTo>
                  <a:pt x="119" y="15"/>
                </a:lnTo>
                <a:lnTo>
                  <a:pt x="102" y="23"/>
                </a:lnTo>
                <a:lnTo>
                  <a:pt x="86" y="33"/>
                </a:lnTo>
                <a:lnTo>
                  <a:pt x="71" y="44"/>
                </a:lnTo>
                <a:lnTo>
                  <a:pt x="57" y="57"/>
                </a:lnTo>
                <a:lnTo>
                  <a:pt x="44" y="70"/>
                </a:lnTo>
                <a:lnTo>
                  <a:pt x="33" y="85"/>
                </a:lnTo>
                <a:lnTo>
                  <a:pt x="23" y="101"/>
                </a:lnTo>
                <a:lnTo>
                  <a:pt x="15" y="118"/>
                </a:lnTo>
                <a:lnTo>
                  <a:pt x="9" y="136"/>
                </a:lnTo>
                <a:lnTo>
                  <a:pt x="4" y="155"/>
                </a:lnTo>
                <a:lnTo>
                  <a:pt x="1" y="174"/>
                </a:lnTo>
                <a:lnTo>
                  <a:pt x="0" y="194"/>
                </a:lnTo>
                <a:lnTo>
                  <a:pt x="1" y="214"/>
                </a:lnTo>
                <a:lnTo>
                  <a:pt x="4" y="233"/>
                </a:lnTo>
                <a:lnTo>
                  <a:pt x="9" y="252"/>
                </a:lnTo>
                <a:lnTo>
                  <a:pt x="15" y="270"/>
                </a:lnTo>
                <a:lnTo>
                  <a:pt x="23" y="287"/>
                </a:lnTo>
                <a:lnTo>
                  <a:pt x="33" y="303"/>
                </a:lnTo>
                <a:lnTo>
                  <a:pt x="44" y="318"/>
                </a:lnTo>
                <a:lnTo>
                  <a:pt x="57" y="332"/>
                </a:lnTo>
                <a:lnTo>
                  <a:pt x="71" y="344"/>
                </a:lnTo>
                <a:lnTo>
                  <a:pt x="86" y="356"/>
                </a:lnTo>
                <a:lnTo>
                  <a:pt x="102" y="365"/>
                </a:lnTo>
                <a:lnTo>
                  <a:pt x="119" y="374"/>
                </a:lnTo>
                <a:lnTo>
                  <a:pt x="137" y="380"/>
                </a:lnTo>
                <a:lnTo>
                  <a:pt x="156" y="385"/>
                </a:lnTo>
                <a:lnTo>
                  <a:pt x="175" y="388"/>
                </a:lnTo>
                <a:lnTo>
                  <a:pt x="195" y="389"/>
                </a:lnTo>
                <a:lnTo>
                  <a:pt x="778" y="389"/>
                </a:lnTo>
                <a:close/>
              </a:path>
            </a:pathLst>
          </a:custGeom>
          <a:noFill/>
          <a:ln w="60120" cap="rnd">
            <a:solidFill>
              <a:srgbClr val="FFFFFF"/>
            </a:solidFill>
            <a:round/>
          </a:ln>
        </p:spPr>
        <p:txBody>
          <a:bodyPr/>
          <a:lstStyle/>
          <a:p>
            <a:endParaRPr lang="en-US"/>
          </a:p>
        </p:txBody>
      </p:sp>
      <p:sp>
        <p:nvSpPr>
          <p:cNvPr id="242" name="Freeform: Shape 241"/>
          <p:cNvSpPr/>
          <p:nvPr/>
        </p:nvSpPr>
        <p:spPr>
          <a:xfrm>
            <a:off x="1523520" y="5159880"/>
            <a:ext cx="452160" cy="140040"/>
          </a:xfrm>
          <a:custGeom>
            <a:avLst/>
            <a:gdLst/>
            <a:ahLst/>
            <a:cxnLst/>
            <a:rect l="0" t="0" r="r" b="b"/>
            <a:pathLst>
              <a:path w="1256" h="389">
                <a:moveTo>
                  <a:pt x="628" y="389"/>
                </a:moveTo>
                <a:lnTo>
                  <a:pt x="1062" y="389"/>
                </a:lnTo>
                <a:lnTo>
                  <a:pt x="1082" y="388"/>
                </a:lnTo>
                <a:lnTo>
                  <a:pt x="1101" y="385"/>
                </a:lnTo>
                <a:lnTo>
                  <a:pt x="1120" y="380"/>
                </a:lnTo>
                <a:lnTo>
                  <a:pt x="1137" y="374"/>
                </a:lnTo>
                <a:lnTo>
                  <a:pt x="1154" y="366"/>
                </a:lnTo>
                <a:lnTo>
                  <a:pt x="1170" y="356"/>
                </a:lnTo>
                <a:lnTo>
                  <a:pt x="1185" y="345"/>
                </a:lnTo>
                <a:lnTo>
                  <a:pt x="1199" y="332"/>
                </a:lnTo>
                <a:lnTo>
                  <a:pt x="1212" y="318"/>
                </a:lnTo>
                <a:lnTo>
                  <a:pt x="1223" y="303"/>
                </a:lnTo>
                <a:lnTo>
                  <a:pt x="1233" y="287"/>
                </a:lnTo>
                <a:lnTo>
                  <a:pt x="1241" y="270"/>
                </a:lnTo>
                <a:lnTo>
                  <a:pt x="1247" y="252"/>
                </a:lnTo>
                <a:lnTo>
                  <a:pt x="1252" y="233"/>
                </a:lnTo>
                <a:lnTo>
                  <a:pt x="1255" y="214"/>
                </a:lnTo>
                <a:lnTo>
                  <a:pt x="1256" y="194"/>
                </a:lnTo>
                <a:lnTo>
                  <a:pt x="1256" y="194"/>
                </a:lnTo>
                <a:lnTo>
                  <a:pt x="1255" y="174"/>
                </a:lnTo>
                <a:lnTo>
                  <a:pt x="1252" y="155"/>
                </a:lnTo>
                <a:lnTo>
                  <a:pt x="1247" y="136"/>
                </a:lnTo>
                <a:lnTo>
                  <a:pt x="1241" y="119"/>
                </a:lnTo>
                <a:lnTo>
                  <a:pt x="1233" y="102"/>
                </a:lnTo>
                <a:lnTo>
                  <a:pt x="1223" y="86"/>
                </a:lnTo>
                <a:lnTo>
                  <a:pt x="1212" y="71"/>
                </a:lnTo>
                <a:lnTo>
                  <a:pt x="1199" y="57"/>
                </a:lnTo>
                <a:lnTo>
                  <a:pt x="1185" y="44"/>
                </a:lnTo>
                <a:lnTo>
                  <a:pt x="1170" y="33"/>
                </a:lnTo>
                <a:lnTo>
                  <a:pt x="1154" y="23"/>
                </a:lnTo>
                <a:lnTo>
                  <a:pt x="1137" y="15"/>
                </a:lnTo>
                <a:lnTo>
                  <a:pt x="1120" y="9"/>
                </a:lnTo>
                <a:lnTo>
                  <a:pt x="1101" y="4"/>
                </a:lnTo>
                <a:lnTo>
                  <a:pt x="1082" y="1"/>
                </a:lnTo>
                <a:lnTo>
                  <a:pt x="1062" y="0"/>
                </a:lnTo>
                <a:lnTo>
                  <a:pt x="195" y="0"/>
                </a:lnTo>
                <a:lnTo>
                  <a:pt x="175" y="1"/>
                </a:lnTo>
                <a:lnTo>
                  <a:pt x="156" y="4"/>
                </a:lnTo>
                <a:lnTo>
                  <a:pt x="137" y="9"/>
                </a:lnTo>
                <a:lnTo>
                  <a:pt x="119" y="15"/>
                </a:lnTo>
                <a:lnTo>
                  <a:pt x="102" y="23"/>
                </a:lnTo>
                <a:lnTo>
                  <a:pt x="86" y="33"/>
                </a:lnTo>
                <a:lnTo>
                  <a:pt x="71" y="44"/>
                </a:lnTo>
                <a:lnTo>
                  <a:pt x="57" y="57"/>
                </a:lnTo>
                <a:lnTo>
                  <a:pt x="45" y="71"/>
                </a:lnTo>
                <a:lnTo>
                  <a:pt x="33" y="86"/>
                </a:lnTo>
                <a:lnTo>
                  <a:pt x="24" y="102"/>
                </a:lnTo>
                <a:lnTo>
                  <a:pt x="15" y="119"/>
                </a:lnTo>
                <a:lnTo>
                  <a:pt x="9" y="136"/>
                </a:lnTo>
                <a:lnTo>
                  <a:pt x="4" y="155"/>
                </a:lnTo>
                <a:lnTo>
                  <a:pt x="1" y="174"/>
                </a:lnTo>
                <a:lnTo>
                  <a:pt x="0" y="194"/>
                </a:lnTo>
                <a:lnTo>
                  <a:pt x="0" y="194"/>
                </a:lnTo>
                <a:lnTo>
                  <a:pt x="1" y="214"/>
                </a:lnTo>
                <a:lnTo>
                  <a:pt x="4" y="233"/>
                </a:lnTo>
                <a:lnTo>
                  <a:pt x="9" y="252"/>
                </a:lnTo>
                <a:lnTo>
                  <a:pt x="15" y="270"/>
                </a:lnTo>
                <a:lnTo>
                  <a:pt x="24" y="287"/>
                </a:lnTo>
                <a:lnTo>
                  <a:pt x="33" y="303"/>
                </a:lnTo>
                <a:lnTo>
                  <a:pt x="45" y="318"/>
                </a:lnTo>
                <a:lnTo>
                  <a:pt x="57" y="332"/>
                </a:lnTo>
                <a:lnTo>
                  <a:pt x="71" y="345"/>
                </a:lnTo>
                <a:lnTo>
                  <a:pt x="86" y="356"/>
                </a:lnTo>
                <a:lnTo>
                  <a:pt x="102" y="366"/>
                </a:lnTo>
                <a:lnTo>
                  <a:pt x="119" y="374"/>
                </a:lnTo>
                <a:lnTo>
                  <a:pt x="137" y="380"/>
                </a:lnTo>
                <a:lnTo>
                  <a:pt x="156" y="385"/>
                </a:lnTo>
                <a:lnTo>
                  <a:pt x="175" y="388"/>
                </a:lnTo>
                <a:lnTo>
                  <a:pt x="195" y="389"/>
                </a:lnTo>
                <a:lnTo>
                  <a:pt x="628" y="389"/>
                </a:lnTo>
                <a:close/>
              </a:path>
            </a:pathLst>
          </a:custGeom>
          <a:noFill/>
          <a:ln w="60120" cap="rnd">
            <a:solidFill>
              <a:srgbClr val="FFFFFF"/>
            </a:solidFill>
            <a:round/>
          </a:ln>
        </p:spPr>
        <p:txBody>
          <a:bodyPr/>
          <a:lstStyle/>
          <a:p>
            <a:endParaRPr lang="en-US"/>
          </a:p>
        </p:txBody>
      </p:sp>
      <p:sp>
        <p:nvSpPr>
          <p:cNvPr id="243" name="Freeform: Shape 242"/>
          <p:cNvSpPr/>
          <p:nvPr/>
        </p:nvSpPr>
        <p:spPr>
          <a:xfrm>
            <a:off x="1479600" y="3981240"/>
            <a:ext cx="546480" cy="1040400"/>
          </a:xfrm>
          <a:custGeom>
            <a:avLst/>
            <a:gdLst/>
            <a:ahLst/>
            <a:cxnLst/>
            <a:rect l="0" t="0" r="r" b="b"/>
            <a:pathLst>
              <a:path w="1518" h="2890">
                <a:moveTo>
                  <a:pt x="551" y="2890"/>
                </a:moveTo>
                <a:lnTo>
                  <a:pt x="563" y="2160"/>
                </a:lnTo>
                <a:lnTo>
                  <a:pt x="570" y="1776"/>
                </a:lnTo>
                <a:lnTo>
                  <a:pt x="578" y="1528"/>
                </a:lnTo>
                <a:lnTo>
                  <a:pt x="583" y="1483"/>
                </a:lnTo>
                <a:lnTo>
                  <a:pt x="594" y="1441"/>
                </a:lnTo>
                <a:lnTo>
                  <a:pt x="609" y="1402"/>
                </a:lnTo>
                <a:lnTo>
                  <a:pt x="629" y="1364"/>
                </a:lnTo>
                <a:lnTo>
                  <a:pt x="653" y="1328"/>
                </a:lnTo>
                <a:lnTo>
                  <a:pt x="681" y="1294"/>
                </a:lnTo>
                <a:lnTo>
                  <a:pt x="746" y="1231"/>
                </a:lnTo>
                <a:lnTo>
                  <a:pt x="822" y="1172"/>
                </a:lnTo>
                <a:lnTo>
                  <a:pt x="905" y="1117"/>
                </a:lnTo>
                <a:lnTo>
                  <a:pt x="1083" y="1011"/>
                </a:lnTo>
                <a:lnTo>
                  <a:pt x="1257" y="901"/>
                </a:lnTo>
                <a:lnTo>
                  <a:pt x="1334" y="842"/>
                </a:lnTo>
                <a:lnTo>
                  <a:pt x="1402" y="777"/>
                </a:lnTo>
                <a:lnTo>
                  <a:pt x="1431" y="743"/>
                </a:lnTo>
                <a:lnTo>
                  <a:pt x="1457" y="706"/>
                </a:lnTo>
                <a:lnTo>
                  <a:pt x="1479" y="668"/>
                </a:lnTo>
                <a:lnTo>
                  <a:pt x="1496" y="627"/>
                </a:lnTo>
                <a:lnTo>
                  <a:pt x="1509" y="584"/>
                </a:lnTo>
                <a:lnTo>
                  <a:pt x="1516" y="539"/>
                </a:lnTo>
                <a:lnTo>
                  <a:pt x="1518" y="491"/>
                </a:lnTo>
                <a:lnTo>
                  <a:pt x="1515" y="440"/>
                </a:lnTo>
                <a:lnTo>
                  <a:pt x="1507" y="399"/>
                </a:lnTo>
                <a:lnTo>
                  <a:pt x="1494" y="364"/>
                </a:lnTo>
                <a:lnTo>
                  <a:pt x="1478" y="333"/>
                </a:lnTo>
                <a:lnTo>
                  <a:pt x="1457" y="306"/>
                </a:lnTo>
                <a:lnTo>
                  <a:pt x="1432" y="284"/>
                </a:lnTo>
                <a:lnTo>
                  <a:pt x="1404" y="266"/>
                </a:lnTo>
                <a:lnTo>
                  <a:pt x="1373" y="252"/>
                </a:lnTo>
                <a:lnTo>
                  <a:pt x="1340" y="242"/>
                </a:lnTo>
                <a:lnTo>
                  <a:pt x="1305" y="235"/>
                </a:lnTo>
                <a:lnTo>
                  <a:pt x="1267" y="232"/>
                </a:lnTo>
                <a:lnTo>
                  <a:pt x="1189" y="235"/>
                </a:lnTo>
                <a:lnTo>
                  <a:pt x="1108" y="249"/>
                </a:lnTo>
                <a:lnTo>
                  <a:pt x="1027" y="273"/>
                </a:lnTo>
                <a:lnTo>
                  <a:pt x="949" y="305"/>
                </a:lnTo>
                <a:lnTo>
                  <a:pt x="878" y="344"/>
                </a:lnTo>
                <a:lnTo>
                  <a:pt x="815" y="388"/>
                </a:lnTo>
                <a:lnTo>
                  <a:pt x="788" y="412"/>
                </a:lnTo>
                <a:lnTo>
                  <a:pt x="765" y="436"/>
                </a:lnTo>
                <a:lnTo>
                  <a:pt x="745" y="461"/>
                </a:lnTo>
                <a:lnTo>
                  <a:pt x="729" y="486"/>
                </a:lnTo>
                <a:lnTo>
                  <a:pt x="718" y="512"/>
                </a:lnTo>
                <a:lnTo>
                  <a:pt x="712" y="537"/>
                </a:lnTo>
                <a:lnTo>
                  <a:pt x="711" y="562"/>
                </a:lnTo>
                <a:lnTo>
                  <a:pt x="716" y="587"/>
                </a:lnTo>
                <a:lnTo>
                  <a:pt x="726" y="611"/>
                </a:lnTo>
                <a:lnTo>
                  <a:pt x="743" y="635"/>
                </a:lnTo>
                <a:lnTo>
                  <a:pt x="758" y="651"/>
                </a:lnTo>
                <a:lnTo>
                  <a:pt x="774" y="663"/>
                </a:lnTo>
                <a:lnTo>
                  <a:pt x="789" y="671"/>
                </a:lnTo>
                <a:lnTo>
                  <a:pt x="803" y="677"/>
                </a:lnTo>
                <a:lnTo>
                  <a:pt x="818" y="679"/>
                </a:lnTo>
                <a:lnTo>
                  <a:pt x="832" y="678"/>
                </a:lnTo>
                <a:lnTo>
                  <a:pt x="846" y="674"/>
                </a:lnTo>
                <a:lnTo>
                  <a:pt x="859" y="668"/>
                </a:lnTo>
                <a:lnTo>
                  <a:pt x="872" y="659"/>
                </a:lnTo>
                <a:lnTo>
                  <a:pt x="884" y="648"/>
                </a:lnTo>
                <a:lnTo>
                  <a:pt x="895" y="635"/>
                </a:lnTo>
                <a:lnTo>
                  <a:pt x="905" y="620"/>
                </a:lnTo>
                <a:lnTo>
                  <a:pt x="923" y="585"/>
                </a:lnTo>
                <a:lnTo>
                  <a:pt x="937" y="543"/>
                </a:lnTo>
                <a:lnTo>
                  <a:pt x="947" y="498"/>
                </a:lnTo>
                <a:lnTo>
                  <a:pt x="951" y="449"/>
                </a:lnTo>
                <a:lnTo>
                  <a:pt x="949" y="399"/>
                </a:lnTo>
                <a:lnTo>
                  <a:pt x="941" y="348"/>
                </a:lnTo>
                <a:lnTo>
                  <a:pt x="927" y="298"/>
                </a:lnTo>
                <a:lnTo>
                  <a:pt x="905" y="250"/>
                </a:lnTo>
                <a:lnTo>
                  <a:pt x="891" y="228"/>
                </a:lnTo>
                <a:lnTo>
                  <a:pt x="875" y="207"/>
                </a:lnTo>
                <a:lnTo>
                  <a:pt x="856" y="187"/>
                </a:lnTo>
                <a:lnTo>
                  <a:pt x="836" y="168"/>
                </a:lnTo>
                <a:lnTo>
                  <a:pt x="808" y="147"/>
                </a:lnTo>
                <a:lnTo>
                  <a:pt x="772" y="125"/>
                </a:lnTo>
                <a:lnTo>
                  <a:pt x="729" y="101"/>
                </a:lnTo>
                <a:lnTo>
                  <a:pt x="680" y="77"/>
                </a:lnTo>
                <a:lnTo>
                  <a:pt x="625" y="54"/>
                </a:lnTo>
                <a:lnTo>
                  <a:pt x="566" y="34"/>
                </a:lnTo>
                <a:lnTo>
                  <a:pt x="505" y="17"/>
                </a:lnTo>
                <a:lnTo>
                  <a:pt x="442" y="5"/>
                </a:lnTo>
                <a:lnTo>
                  <a:pt x="379" y="0"/>
                </a:lnTo>
                <a:lnTo>
                  <a:pt x="316" y="2"/>
                </a:lnTo>
                <a:lnTo>
                  <a:pt x="255" y="12"/>
                </a:lnTo>
                <a:lnTo>
                  <a:pt x="225" y="21"/>
                </a:lnTo>
                <a:lnTo>
                  <a:pt x="197" y="33"/>
                </a:lnTo>
                <a:lnTo>
                  <a:pt x="169" y="47"/>
                </a:lnTo>
                <a:lnTo>
                  <a:pt x="142" y="64"/>
                </a:lnTo>
                <a:lnTo>
                  <a:pt x="117" y="84"/>
                </a:lnTo>
                <a:lnTo>
                  <a:pt x="94" y="108"/>
                </a:lnTo>
                <a:lnTo>
                  <a:pt x="71" y="135"/>
                </a:lnTo>
                <a:lnTo>
                  <a:pt x="51" y="165"/>
                </a:lnTo>
                <a:lnTo>
                  <a:pt x="32" y="199"/>
                </a:lnTo>
                <a:lnTo>
                  <a:pt x="16" y="237"/>
                </a:lnTo>
                <a:lnTo>
                  <a:pt x="5" y="275"/>
                </a:lnTo>
                <a:lnTo>
                  <a:pt x="0" y="314"/>
                </a:lnTo>
                <a:lnTo>
                  <a:pt x="2" y="353"/>
                </a:lnTo>
                <a:lnTo>
                  <a:pt x="9" y="392"/>
                </a:lnTo>
                <a:lnTo>
                  <a:pt x="22" y="431"/>
                </a:lnTo>
                <a:lnTo>
                  <a:pt x="40" y="471"/>
                </a:lnTo>
                <a:lnTo>
                  <a:pt x="90" y="551"/>
                </a:lnTo>
                <a:lnTo>
                  <a:pt x="154" y="631"/>
                </a:lnTo>
                <a:lnTo>
                  <a:pt x="231" y="711"/>
                </a:lnTo>
                <a:lnTo>
                  <a:pt x="408" y="873"/>
                </a:lnTo>
                <a:lnTo>
                  <a:pt x="593" y="1032"/>
                </a:lnTo>
                <a:lnTo>
                  <a:pt x="760" y="1187"/>
                </a:lnTo>
                <a:lnTo>
                  <a:pt x="829" y="1263"/>
                </a:lnTo>
                <a:lnTo>
                  <a:pt x="883" y="1337"/>
                </a:lnTo>
                <a:lnTo>
                  <a:pt x="904" y="1374"/>
                </a:lnTo>
                <a:lnTo>
                  <a:pt x="920" y="1410"/>
                </a:lnTo>
                <a:lnTo>
                  <a:pt x="931" y="1445"/>
                </a:lnTo>
                <a:lnTo>
                  <a:pt x="936" y="1480"/>
                </a:lnTo>
                <a:lnTo>
                  <a:pt x="940" y="1614"/>
                </a:lnTo>
                <a:lnTo>
                  <a:pt x="940" y="1808"/>
                </a:lnTo>
                <a:lnTo>
                  <a:pt x="932" y="2280"/>
                </a:lnTo>
                <a:lnTo>
                  <a:pt x="914" y="2890"/>
                </a:lnTo>
                <a:lnTo>
                  <a:pt x="551" y="2890"/>
                </a:lnTo>
                <a:close/>
              </a:path>
            </a:pathLst>
          </a:custGeom>
          <a:noFill/>
          <a:ln w="60120" cap="rnd">
            <a:solidFill>
              <a:srgbClr val="FFFFFF"/>
            </a:solidFill>
            <a:round/>
          </a:ln>
        </p:spPr>
        <p:txBody>
          <a:bodyPr/>
          <a:lstStyle/>
          <a:p>
            <a:endParaRPr lang="en-US"/>
          </a:p>
        </p:txBody>
      </p:sp>
      <p:sp>
        <p:nvSpPr>
          <p:cNvPr id="244" name="Straight Connector 243"/>
          <p:cNvSpPr/>
          <p:nvPr/>
        </p:nvSpPr>
        <p:spPr>
          <a:xfrm>
            <a:off x="1749600" y="3056400"/>
            <a:ext cx="0" cy="204840"/>
          </a:xfrm>
          <a:prstGeom prst="line">
            <a:avLst/>
          </a:prstGeom>
          <a:ln w="6012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245" name="Straight Connector 244"/>
          <p:cNvSpPr/>
          <p:nvPr/>
        </p:nvSpPr>
        <p:spPr>
          <a:xfrm flipH="1">
            <a:off x="2456280" y="3353040"/>
            <a:ext cx="145080" cy="144720"/>
          </a:xfrm>
          <a:prstGeom prst="line">
            <a:avLst/>
          </a:prstGeom>
          <a:ln w="6012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246" name="Straight Connector 245"/>
          <p:cNvSpPr/>
          <p:nvPr/>
        </p:nvSpPr>
        <p:spPr>
          <a:xfrm flipH="1">
            <a:off x="2620800" y="4145400"/>
            <a:ext cx="204840" cy="0"/>
          </a:xfrm>
          <a:prstGeom prst="line">
            <a:avLst/>
          </a:prstGeom>
          <a:ln w="6012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247" name="Straight Connector 246"/>
          <p:cNvSpPr/>
          <p:nvPr/>
        </p:nvSpPr>
        <p:spPr>
          <a:xfrm>
            <a:off x="898200" y="3353040"/>
            <a:ext cx="145080" cy="144720"/>
          </a:xfrm>
          <a:prstGeom prst="line">
            <a:avLst/>
          </a:prstGeom>
          <a:ln w="6012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248" name="Straight Connector 247"/>
          <p:cNvSpPr/>
          <p:nvPr/>
        </p:nvSpPr>
        <p:spPr>
          <a:xfrm>
            <a:off x="673920" y="4145400"/>
            <a:ext cx="204840" cy="0"/>
          </a:xfrm>
          <a:prstGeom prst="line">
            <a:avLst/>
          </a:prstGeom>
          <a:ln w="6012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249" name="Straight Connector 248"/>
          <p:cNvSpPr/>
          <p:nvPr/>
        </p:nvSpPr>
        <p:spPr>
          <a:xfrm flipV="1">
            <a:off x="8079480" y="1476000"/>
            <a:ext cx="99360" cy="147240"/>
          </a:xfrm>
          <a:prstGeom prst="line">
            <a:avLst/>
          </a:prstGeom>
          <a:ln w="882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250" name="Straight Connector 249"/>
          <p:cNvSpPr/>
          <p:nvPr/>
        </p:nvSpPr>
        <p:spPr>
          <a:xfrm flipV="1">
            <a:off x="7599600" y="955800"/>
            <a:ext cx="176400" cy="32760"/>
          </a:xfrm>
          <a:prstGeom prst="line">
            <a:avLst/>
          </a:prstGeom>
          <a:ln w="882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251" name="Straight Connector 250"/>
          <p:cNvSpPr/>
          <p:nvPr/>
        </p:nvSpPr>
        <p:spPr>
          <a:xfrm>
            <a:off x="7820640" y="307080"/>
            <a:ext cx="150120" cy="101160"/>
          </a:xfrm>
          <a:prstGeom prst="line">
            <a:avLst/>
          </a:prstGeom>
          <a:ln w="882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252" name="Straight Connector 251"/>
          <p:cNvSpPr/>
          <p:nvPr/>
        </p:nvSpPr>
        <p:spPr>
          <a:xfrm flipH="1" flipV="1">
            <a:off x="8811720" y="1655280"/>
            <a:ext cx="35640" cy="175680"/>
          </a:xfrm>
          <a:prstGeom prst="line">
            <a:avLst/>
          </a:prstGeom>
          <a:ln w="882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253" name="Straight Connector 252"/>
          <p:cNvSpPr/>
          <p:nvPr/>
        </p:nvSpPr>
        <p:spPr>
          <a:xfrm flipH="1" flipV="1">
            <a:off x="9246960" y="1270080"/>
            <a:ext cx="150120" cy="101520"/>
          </a:xfrm>
          <a:prstGeom prst="line">
            <a:avLst/>
          </a:prstGeom>
          <a:ln w="882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254" name="Freeform: Shape 253"/>
          <p:cNvSpPr/>
          <p:nvPr/>
        </p:nvSpPr>
        <p:spPr>
          <a:xfrm>
            <a:off x="6364080" y="928440"/>
            <a:ext cx="167760" cy="180720"/>
          </a:xfrm>
          <a:custGeom>
            <a:avLst/>
            <a:gdLst/>
            <a:ahLst/>
            <a:cxnLst/>
            <a:rect l="0" t="0" r="r" b="b"/>
            <a:pathLst>
              <a:path w="466" h="502">
                <a:moveTo>
                  <a:pt x="0" y="230"/>
                </a:moveTo>
                <a:lnTo>
                  <a:pt x="404" y="502"/>
                </a:lnTo>
                <a:lnTo>
                  <a:pt x="466" y="0"/>
                </a:lnTo>
                <a:lnTo>
                  <a:pt x="0" y="230"/>
                </a:lnTo>
                <a:close/>
              </a:path>
            </a:pathLst>
          </a:custGeom>
          <a:noFill/>
          <a:ln w="46800" cap="rnd">
            <a:solidFill>
              <a:srgbClr val="FFFFFF"/>
            </a:solidFill>
            <a:round/>
          </a:ln>
        </p:spPr>
        <p:txBody>
          <a:bodyPr/>
          <a:lstStyle/>
          <a:p>
            <a:endParaRPr lang="en-US"/>
          </a:p>
        </p:txBody>
      </p:sp>
      <p:sp>
        <p:nvSpPr>
          <p:cNvPr id="255" name="Straight Connector 254"/>
          <p:cNvSpPr/>
          <p:nvPr/>
        </p:nvSpPr>
        <p:spPr>
          <a:xfrm flipH="1">
            <a:off x="3430080" y="1741680"/>
            <a:ext cx="212400" cy="93960"/>
          </a:xfrm>
          <a:prstGeom prst="line">
            <a:avLst/>
          </a:prstGeom>
          <a:ln w="6804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256" name="Straight Connector 255"/>
          <p:cNvSpPr/>
          <p:nvPr/>
        </p:nvSpPr>
        <p:spPr>
          <a:xfrm>
            <a:off x="3489480" y="1682280"/>
            <a:ext cx="93960" cy="212400"/>
          </a:xfrm>
          <a:prstGeom prst="line">
            <a:avLst/>
          </a:prstGeom>
          <a:ln w="6804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257" name="Freeform: Shape 256"/>
          <p:cNvSpPr/>
          <p:nvPr/>
        </p:nvSpPr>
        <p:spPr>
          <a:xfrm>
            <a:off x="8921520" y="3384360"/>
            <a:ext cx="190440" cy="190800"/>
          </a:xfrm>
          <a:custGeom>
            <a:avLst/>
            <a:gdLst/>
            <a:ahLst/>
            <a:cxnLst/>
            <a:rect l="0" t="0" r="r" b="b"/>
            <a:pathLst>
              <a:path w="529" h="530">
                <a:moveTo>
                  <a:pt x="529" y="265"/>
                </a:moveTo>
                <a:lnTo>
                  <a:pt x="528" y="283"/>
                </a:lnTo>
                <a:lnTo>
                  <a:pt x="527" y="300"/>
                </a:lnTo>
                <a:lnTo>
                  <a:pt x="524" y="317"/>
                </a:lnTo>
                <a:lnTo>
                  <a:pt x="521" y="334"/>
                </a:lnTo>
                <a:lnTo>
                  <a:pt x="516" y="350"/>
                </a:lnTo>
                <a:lnTo>
                  <a:pt x="510" y="366"/>
                </a:lnTo>
                <a:lnTo>
                  <a:pt x="503" y="382"/>
                </a:lnTo>
                <a:lnTo>
                  <a:pt x="494" y="398"/>
                </a:lnTo>
                <a:lnTo>
                  <a:pt x="485" y="413"/>
                </a:lnTo>
                <a:lnTo>
                  <a:pt x="474" y="428"/>
                </a:lnTo>
                <a:lnTo>
                  <a:pt x="464" y="441"/>
                </a:lnTo>
                <a:lnTo>
                  <a:pt x="452" y="453"/>
                </a:lnTo>
                <a:lnTo>
                  <a:pt x="440" y="465"/>
                </a:lnTo>
                <a:lnTo>
                  <a:pt x="426" y="475"/>
                </a:lnTo>
                <a:lnTo>
                  <a:pt x="412" y="486"/>
                </a:lnTo>
                <a:lnTo>
                  <a:pt x="397" y="495"/>
                </a:lnTo>
                <a:lnTo>
                  <a:pt x="381" y="504"/>
                </a:lnTo>
                <a:lnTo>
                  <a:pt x="365" y="511"/>
                </a:lnTo>
                <a:lnTo>
                  <a:pt x="349" y="517"/>
                </a:lnTo>
                <a:lnTo>
                  <a:pt x="333" y="522"/>
                </a:lnTo>
                <a:lnTo>
                  <a:pt x="316" y="525"/>
                </a:lnTo>
                <a:lnTo>
                  <a:pt x="299" y="528"/>
                </a:lnTo>
                <a:lnTo>
                  <a:pt x="282" y="529"/>
                </a:lnTo>
                <a:lnTo>
                  <a:pt x="264" y="530"/>
                </a:lnTo>
                <a:lnTo>
                  <a:pt x="246" y="529"/>
                </a:lnTo>
                <a:lnTo>
                  <a:pt x="229" y="528"/>
                </a:lnTo>
                <a:lnTo>
                  <a:pt x="212" y="525"/>
                </a:lnTo>
                <a:lnTo>
                  <a:pt x="196" y="522"/>
                </a:lnTo>
                <a:lnTo>
                  <a:pt x="179" y="517"/>
                </a:lnTo>
                <a:lnTo>
                  <a:pt x="164" y="511"/>
                </a:lnTo>
                <a:lnTo>
                  <a:pt x="148" y="504"/>
                </a:lnTo>
                <a:lnTo>
                  <a:pt x="132" y="495"/>
                </a:lnTo>
                <a:lnTo>
                  <a:pt x="117" y="486"/>
                </a:lnTo>
                <a:lnTo>
                  <a:pt x="103" y="475"/>
                </a:lnTo>
                <a:lnTo>
                  <a:pt x="89" y="465"/>
                </a:lnTo>
                <a:lnTo>
                  <a:pt x="77" y="453"/>
                </a:lnTo>
                <a:lnTo>
                  <a:pt x="65" y="441"/>
                </a:lnTo>
                <a:lnTo>
                  <a:pt x="55" y="428"/>
                </a:lnTo>
                <a:lnTo>
                  <a:pt x="44" y="413"/>
                </a:lnTo>
                <a:lnTo>
                  <a:pt x="35" y="398"/>
                </a:lnTo>
                <a:lnTo>
                  <a:pt x="26" y="382"/>
                </a:lnTo>
                <a:lnTo>
                  <a:pt x="19" y="366"/>
                </a:lnTo>
                <a:lnTo>
                  <a:pt x="13" y="350"/>
                </a:lnTo>
                <a:lnTo>
                  <a:pt x="8" y="334"/>
                </a:lnTo>
                <a:lnTo>
                  <a:pt x="5" y="317"/>
                </a:lnTo>
                <a:lnTo>
                  <a:pt x="2" y="300"/>
                </a:lnTo>
                <a:lnTo>
                  <a:pt x="0" y="283"/>
                </a:lnTo>
                <a:lnTo>
                  <a:pt x="0" y="265"/>
                </a:lnTo>
                <a:lnTo>
                  <a:pt x="0" y="247"/>
                </a:lnTo>
                <a:lnTo>
                  <a:pt x="2" y="230"/>
                </a:lnTo>
                <a:lnTo>
                  <a:pt x="5" y="213"/>
                </a:lnTo>
                <a:lnTo>
                  <a:pt x="8" y="196"/>
                </a:lnTo>
                <a:lnTo>
                  <a:pt x="13" y="180"/>
                </a:lnTo>
                <a:lnTo>
                  <a:pt x="19" y="164"/>
                </a:lnTo>
                <a:lnTo>
                  <a:pt x="26" y="149"/>
                </a:lnTo>
                <a:lnTo>
                  <a:pt x="35" y="133"/>
                </a:lnTo>
                <a:lnTo>
                  <a:pt x="44" y="118"/>
                </a:lnTo>
                <a:lnTo>
                  <a:pt x="55" y="104"/>
                </a:lnTo>
                <a:lnTo>
                  <a:pt x="65" y="90"/>
                </a:lnTo>
                <a:lnTo>
                  <a:pt x="77" y="78"/>
                </a:lnTo>
                <a:lnTo>
                  <a:pt x="89" y="66"/>
                </a:lnTo>
                <a:lnTo>
                  <a:pt x="103" y="56"/>
                </a:lnTo>
                <a:lnTo>
                  <a:pt x="117" y="45"/>
                </a:lnTo>
                <a:lnTo>
                  <a:pt x="132" y="36"/>
                </a:lnTo>
                <a:lnTo>
                  <a:pt x="148" y="27"/>
                </a:lnTo>
                <a:lnTo>
                  <a:pt x="164" y="20"/>
                </a:lnTo>
                <a:lnTo>
                  <a:pt x="180" y="14"/>
                </a:lnTo>
                <a:lnTo>
                  <a:pt x="196" y="9"/>
                </a:lnTo>
                <a:lnTo>
                  <a:pt x="212" y="5"/>
                </a:lnTo>
                <a:lnTo>
                  <a:pt x="229" y="2"/>
                </a:lnTo>
                <a:lnTo>
                  <a:pt x="246" y="1"/>
                </a:lnTo>
                <a:lnTo>
                  <a:pt x="264" y="0"/>
                </a:lnTo>
                <a:lnTo>
                  <a:pt x="282" y="1"/>
                </a:lnTo>
                <a:lnTo>
                  <a:pt x="300" y="2"/>
                </a:lnTo>
                <a:lnTo>
                  <a:pt x="317" y="5"/>
                </a:lnTo>
                <a:lnTo>
                  <a:pt x="333" y="9"/>
                </a:lnTo>
                <a:lnTo>
                  <a:pt x="349" y="14"/>
                </a:lnTo>
                <a:lnTo>
                  <a:pt x="365" y="20"/>
                </a:lnTo>
                <a:lnTo>
                  <a:pt x="381" y="27"/>
                </a:lnTo>
                <a:lnTo>
                  <a:pt x="397" y="36"/>
                </a:lnTo>
                <a:lnTo>
                  <a:pt x="412" y="45"/>
                </a:lnTo>
                <a:lnTo>
                  <a:pt x="426" y="56"/>
                </a:lnTo>
                <a:lnTo>
                  <a:pt x="440" y="66"/>
                </a:lnTo>
                <a:lnTo>
                  <a:pt x="452" y="78"/>
                </a:lnTo>
                <a:lnTo>
                  <a:pt x="464" y="90"/>
                </a:lnTo>
                <a:lnTo>
                  <a:pt x="474" y="104"/>
                </a:lnTo>
                <a:lnTo>
                  <a:pt x="485" y="118"/>
                </a:lnTo>
                <a:lnTo>
                  <a:pt x="494" y="133"/>
                </a:lnTo>
                <a:lnTo>
                  <a:pt x="503" y="149"/>
                </a:lnTo>
                <a:lnTo>
                  <a:pt x="510" y="164"/>
                </a:lnTo>
                <a:lnTo>
                  <a:pt x="516" y="180"/>
                </a:lnTo>
                <a:lnTo>
                  <a:pt x="521" y="196"/>
                </a:lnTo>
                <a:lnTo>
                  <a:pt x="524" y="213"/>
                </a:lnTo>
                <a:lnTo>
                  <a:pt x="527" y="230"/>
                </a:lnTo>
                <a:lnTo>
                  <a:pt x="528" y="247"/>
                </a:lnTo>
                <a:lnTo>
                  <a:pt x="529" y="265"/>
                </a:lnTo>
                <a:close/>
              </a:path>
            </a:pathLst>
          </a:custGeom>
          <a:noFill/>
          <a:ln w="46080" cap="rnd">
            <a:solidFill>
              <a:srgbClr val="FFFFFF"/>
            </a:solidFill>
            <a:round/>
          </a:ln>
        </p:spPr>
        <p:txBody>
          <a:bodyPr/>
          <a:lstStyle/>
          <a:p>
            <a:endParaRPr lang="en-US"/>
          </a:p>
        </p:txBody>
      </p:sp>
      <p:sp>
        <p:nvSpPr>
          <p:cNvPr id="258" name="Freeform: Shape 257"/>
          <p:cNvSpPr/>
          <p:nvPr/>
        </p:nvSpPr>
        <p:spPr>
          <a:xfrm>
            <a:off x="1030320" y="502560"/>
            <a:ext cx="167760" cy="181080"/>
          </a:xfrm>
          <a:custGeom>
            <a:avLst/>
            <a:gdLst/>
            <a:ahLst/>
            <a:cxnLst/>
            <a:rect l="0" t="0" r="r" b="b"/>
            <a:pathLst>
              <a:path w="466" h="503">
                <a:moveTo>
                  <a:pt x="0" y="230"/>
                </a:moveTo>
                <a:lnTo>
                  <a:pt x="404" y="503"/>
                </a:lnTo>
                <a:lnTo>
                  <a:pt x="466" y="0"/>
                </a:lnTo>
                <a:lnTo>
                  <a:pt x="0" y="230"/>
                </a:lnTo>
                <a:close/>
              </a:path>
            </a:pathLst>
          </a:custGeom>
          <a:noFill/>
          <a:ln w="46800" cap="rnd">
            <a:solidFill>
              <a:srgbClr val="FFFFFF"/>
            </a:solidFill>
            <a:round/>
          </a:ln>
        </p:spPr>
        <p:txBody>
          <a:bodyPr/>
          <a:lstStyle/>
          <a:p>
            <a:endParaRPr lang="en-US"/>
          </a:p>
        </p:txBody>
      </p:sp>
      <p:sp>
        <p:nvSpPr>
          <p:cNvPr id="259" name="Freeform: Shape 258"/>
          <p:cNvSpPr/>
          <p:nvPr/>
        </p:nvSpPr>
        <p:spPr>
          <a:xfrm>
            <a:off x="4014360" y="3813480"/>
            <a:ext cx="167760" cy="181080"/>
          </a:xfrm>
          <a:custGeom>
            <a:avLst/>
            <a:gdLst/>
            <a:ahLst/>
            <a:cxnLst/>
            <a:rect l="0" t="0" r="r" b="b"/>
            <a:pathLst>
              <a:path w="466" h="503">
                <a:moveTo>
                  <a:pt x="0" y="230"/>
                </a:moveTo>
                <a:lnTo>
                  <a:pt x="404" y="503"/>
                </a:lnTo>
                <a:lnTo>
                  <a:pt x="466" y="0"/>
                </a:lnTo>
                <a:lnTo>
                  <a:pt x="0" y="230"/>
                </a:lnTo>
                <a:close/>
              </a:path>
            </a:pathLst>
          </a:custGeom>
          <a:noFill/>
          <a:ln w="46800" cap="rnd">
            <a:solidFill>
              <a:srgbClr val="FFFFFF"/>
            </a:solidFill>
            <a:round/>
          </a:ln>
        </p:spPr>
        <p:txBody>
          <a:bodyPr/>
          <a:lstStyle/>
          <a:p>
            <a:endParaRPr lang="en-US"/>
          </a:p>
        </p:txBody>
      </p:sp>
      <p:sp>
        <p:nvSpPr>
          <p:cNvPr id="260" name="Straight Connector 259"/>
          <p:cNvSpPr/>
          <p:nvPr/>
        </p:nvSpPr>
        <p:spPr>
          <a:xfrm flipH="1">
            <a:off x="6126120" y="5051880"/>
            <a:ext cx="212400" cy="93960"/>
          </a:xfrm>
          <a:prstGeom prst="line">
            <a:avLst/>
          </a:prstGeom>
          <a:ln w="6804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261" name="Straight Connector 260"/>
          <p:cNvSpPr/>
          <p:nvPr/>
        </p:nvSpPr>
        <p:spPr>
          <a:xfrm>
            <a:off x="6185520" y="4992840"/>
            <a:ext cx="93600" cy="212400"/>
          </a:xfrm>
          <a:prstGeom prst="line">
            <a:avLst/>
          </a:prstGeom>
          <a:ln w="6804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8" name="Freeform: Shape 297"/>
          <p:cNvSpPr/>
          <p:nvPr/>
        </p:nvSpPr>
        <p:spPr>
          <a:xfrm>
            <a:off x="0" y="179280"/>
            <a:ext cx="4150080" cy="417240"/>
          </a:xfrm>
          <a:custGeom>
            <a:avLst/>
            <a:gdLst/>
            <a:ahLst/>
            <a:cxnLst/>
            <a:rect l="0" t="0" r="r" b="b"/>
            <a:pathLst>
              <a:path w="11528" h="1159">
                <a:moveTo>
                  <a:pt x="0" y="0"/>
                </a:moveTo>
                <a:lnTo>
                  <a:pt x="11528" y="0"/>
                </a:lnTo>
                <a:lnTo>
                  <a:pt x="11528" y="1159"/>
                </a:lnTo>
                <a:lnTo>
                  <a:pt x="0" y="1159"/>
                </a:lnTo>
                <a:lnTo>
                  <a:pt x="0" y="0"/>
                </a:lnTo>
                <a:close/>
              </a:path>
            </a:pathLst>
          </a:custGeom>
          <a:solidFill>
            <a:srgbClr val="F2C02C"/>
          </a:solidFill>
          <a:ln w="0">
            <a:noFill/>
          </a:ln>
        </p:spPr>
        <p:txBody>
          <a:bodyPr/>
          <a:lstStyle/>
          <a:p>
            <a:endParaRPr lang="en-US"/>
          </a:p>
        </p:txBody>
      </p:sp>
      <p:sp>
        <p:nvSpPr>
          <p:cNvPr id="299" name="Freeform: Shape 298"/>
          <p:cNvSpPr/>
          <p:nvPr/>
        </p:nvSpPr>
        <p:spPr>
          <a:xfrm>
            <a:off x="788040" y="1495800"/>
            <a:ext cx="8495640" cy="3646440"/>
          </a:xfrm>
          <a:custGeom>
            <a:avLst/>
            <a:gdLst/>
            <a:ahLst/>
            <a:cxnLst/>
            <a:rect l="0" t="0" r="r" b="b"/>
            <a:pathLst>
              <a:path w="23599" h="10129">
                <a:moveTo>
                  <a:pt x="0" y="0"/>
                </a:moveTo>
                <a:lnTo>
                  <a:pt x="23599" y="0"/>
                </a:lnTo>
                <a:lnTo>
                  <a:pt x="23599" y="10129"/>
                </a:lnTo>
                <a:lnTo>
                  <a:pt x="0" y="10129"/>
                </a:lnTo>
                <a:lnTo>
                  <a:pt x="0" y="0"/>
                </a:lnTo>
                <a:close/>
              </a:path>
            </a:pathLst>
          </a:custGeom>
          <a:solidFill>
            <a:srgbClr val="F2C02C"/>
          </a:solidFill>
          <a:ln w="0">
            <a:noFill/>
          </a:ln>
        </p:spPr>
        <p:txBody>
          <a:bodyPr/>
          <a:lstStyle/>
          <a:p>
            <a:endParaRPr lang="en-US"/>
          </a:p>
        </p:txBody>
      </p:sp>
      <p:sp>
        <p:nvSpPr>
          <p:cNvPr id="300"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r>
              <a:rPr lang="en-US" sz="4400" b="0" strike="noStrike" spc="-1">
                <a:latin typeface="Noto Sans"/>
              </a:rPr>
              <a:t>Click to edit the title text format</a:t>
            </a:r>
          </a:p>
        </p:txBody>
      </p:sp>
      <p:sp>
        <p:nvSpPr>
          <p:cNvPr id="301"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
        <p:nvSpPr>
          <p:cNvPr id="302" name="PlaceHolder 3"/>
          <p:cNvSpPr>
            <a:spLocks noGrp="1"/>
          </p:cNvSpPr>
          <p:nvPr>
            <p:ph type="dt" idx="13"/>
          </p:nvPr>
        </p:nvSpPr>
        <p:spPr>
          <a:xfrm>
            <a:off x="504000" y="5165280"/>
            <a:ext cx="2348280" cy="390600"/>
          </a:xfrm>
          <a:prstGeom prst="rect">
            <a:avLst/>
          </a:prstGeom>
          <a:noFill/>
          <a:ln w="0">
            <a:noFill/>
          </a:ln>
        </p:spPr>
        <p:txBody>
          <a:bodyPr lIns="0" tIns="0" rIns="0" bIns="0" anchor="t">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303" name="PlaceHolder 4"/>
          <p:cNvSpPr>
            <a:spLocks noGrp="1"/>
          </p:cNvSpPr>
          <p:nvPr>
            <p:ph type="ftr" idx="14"/>
          </p:nvPr>
        </p:nvSpPr>
        <p:spPr>
          <a:xfrm>
            <a:off x="3447360" y="5165280"/>
            <a:ext cx="3195000" cy="390600"/>
          </a:xfrm>
          <a:prstGeom prst="rect">
            <a:avLst/>
          </a:prstGeom>
          <a:noFill/>
          <a:ln w="0">
            <a:noFill/>
          </a:ln>
        </p:spPr>
        <p:txBody>
          <a:bodyPr lIns="0" tIns="0" rIns="0" bIns="0" anchor="t">
            <a:noAutofit/>
          </a:bodyPr>
          <a:lstStyle>
            <a:lvl1pPr algn="ctr">
              <a:buNone/>
              <a:defRPr lang="en-US" sz="1400" b="0" strike="noStrike" spc="-1">
                <a:latin typeface="Times New Roman"/>
              </a:defRPr>
            </a:lvl1pPr>
          </a:lstStyle>
          <a:p>
            <a:pPr algn="ctr">
              <a:buNone/>
            </a:pPr>
            <a:r>
              <a:rPr lang="en-US" sz="1400" b="0" strike="noStrike" spc="-1">
                <a:latin typeface="Times New Roman"/>
              </a:rPr>
              <a:t>&lt;footer&gt;</a:t>
            </a:r>
          </a:p>
        </p:txBody>
      </p:sp>
      <p:sp>
        <p:nvSpPr>
          <p:cNvPr id="304" name="PlaceHolder 5"/>
          <p:cNvSpPr>
            <a:spLocks noGrp="1"/>
          </p:cNvSpPr>
          <p:nvPr>
            <p:ph type="sldNum" idx="15"/>
          </p:nvPr>
        </p:nvSpPr>
        <p:spPr>
          <a:xfrm>
            <a:off x="7227360" y="5165280"/>
            <a:ext cx="2348280" cy="39060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fld id="{A84D591E-BA64-4340-B9C8-1C76D7F4886A}" type="slidenum">
              <a:rPr lang="en-US" sz="1400" b="0" strike="noStrike" spc="-1">
                <a:latin typeface="Times New Roman"/>
              </a:rPr>
              <a:t>‹#›</a:t>
            </a:fld>
            <a:endParaRPr lang="en-US" sz="1400" b="0" strike="noStrike" spc="-1">
              <a:latin typeface="Times New Roman"/>
            </a:endParaRPr>
          </a:p>
        </p:txBody>
      </p:sp>
      <p:sp>
        <p:nvSpPr>
          <p:cNvPr id="305" name="Freeform: Shape 304"/>
          <p:cNvSpPr/>
          <p:nvPr/>
        </p:nvSpPr>
        <p:spPr>
          <a:xfrm>
            <a:off x="225720" y="237600"/>
            <a:ext cx="356760" cy="429480"/>
          </a:xfrm>
          <a:custGeom>
            <a:avLst/>
            <a:gdLst/>
            <a:ahLst/>
            <a:cxnLst/>
            <a:rect l="0" t="0" r="r" b="b"/>
            <a:pathLst>
              <a:path w="991" h="1193">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4" y="144"/>
                </a:lnTo>
                <a:lnTo>
                  <a:pt x="123" y="168"/>
                </a:lnTo>
                <a:lnTo>
                  <a:pt x="103" y="193"/>
                </a:lnTo>
                <a:lnTo>
                  <a:pt x="84" y="219"/>
                </a:lnTo>
                <a:lnTo>
                  <a:pt x="66" y="248"/>
                </a:lnTo>
                <a:lnTo>
                  <a:pt x="50" y="278"/>
                </a:lnTo>
                <a:lnTo>
                  <a:pt x="36" y="307"/>
                </a:lnTo>
                <a:lnTo>
                  <a:pt x="25" y="337"/>
                </a:lnTo>
                <a:lnTo>
                  <a:pt x="16" y="367"/>
                </a:lnTo>
                <a:lnTo>
                  <a:pt x="9" y="398"/>
                </a:lnTo>
                <a:lnTo>
                  <a:pt x="4" y="429"/>
                </a:lnTo>
                <a:lnTo>
                  <a:pt x="1" y="461"/>
                </a:lnTo>
                <a:lnTo>
                  <a:pt x="0" y="495"/>
                </a:lnTo>
                <a:lnTo>
                  <a:pt x="0" y="495"/>
                </a:lnTo>
                <a:lnTo>
                  <a:pt x="0" y="495"/>
                </a:lnTo>
                <a:lnTo>
                  <a:pt x="1" y="529"/>
                </a:lnTo>
                <a:lnTo>
                  <a:pt x="4" y="561"/>
                </a:lnTo>
                <a:lnTo>
                  <a:pt x="9" y="593"/>
                </a:lnTo>
                <a:lnTo>
                  <a:pt x="16" y="624"/>
                </a:lnTo>
                <a:lnTo>
                  <a:pt x="25" y="654"/>
                </a:lnTo>
                <a:lnTo>
                  <a:pt x="37" y="684"/>
                </a:lnTo>
                <a:lnTo>
                  <a:pt x="50" y="713"/>
                </a:lnTo>
                <a:lnTo>
                  <a:pt x="66" y="743"/>
                </a:lnTo>
                <a:lnTo>
                  <a:pt x="84" y="772"/>
                </a:lnTo>
                <a:lnTo>
                  <a:pt x="103" y="798"/>
                </a:lnTo>
                <a:lnTo>
                  <a:pt x="123" y="823"/>
                </a:lnTo>
                <a:lnTo>
                  <a:pt x="144" y="846"/>
                </a:lnTo>
                <a:lnTo>
                  <a:pt x="168" y="867"/>
                </a:lnTo>
                <a:lnTo>
                  <a:pt x="193" y="887"/>
                </a:lnTo>
                <a:lnTo>
                  <a:pt x="219" y="906"/>
                </a:lnTo>
                <a:lnTo>
                  <a:pt x="248" y="924"/>
                </a:lnTo>
                <a:lnTo>
                  <a:pt x="269" y="935"/>
                </a:lnTo>
                <a:lnTo>
                  <a:pt x="289" y="945"/>
                </a:lnTo>
                <a:lnTo>
                  <a:pt x="310" y="954"/>
                </a:lnTo>
                <a:lnTo>
                  <a:pt x="332" y="963"/>
                </a:lnTo>
                <a:lnTo>
                  <a:pt x="332" y="963"/>
                </a:lnTo>
                <a:lnTo>
                  <a:pt x="332" y="1135"/>
                </a:lnTo>
                <a:lnTo>
                  <a:pt x="332" y="1141"/>
                </a:lnTo>
                <a:lnTo>
                  <a:pt x="333" y="1147"/>
                </a:lnTo>
                <a:lnTo>
                  <a:pt x="335" y="1152"/>
                </a:lnTo>
                <a:lnTo>
                  <a:pt x="337" y="1157"/>
                </a:lnTo>
                <a:lnTo>
                  <a:pt x="339" y="1163"/>
                </a:lnTo>
                <a:lnTo>
                  <a:pt x="342" y="1167"/>
                </a:lnTo>
                <a:lnTo>
                  <a:pt x="345" y="1172"/>
                </a:lnTo>
                <a:lnTo>
                  <a:pt x="349" y="1176"/>
                </a:lnTo>
                <a:lnTo>
                  <a:pt x="353" y="1180"/>
                </a:lnTo>
                <a:lnTo>
                  <a:pt x="358" y="1183"/>
                </a:lnTo>
                <a:lnTo>
                  <a:pt x="362" y="1186"/>
                </a:lnTo>
                <a:lnTo>
                  <a:pt x="367" y="1188"/>
                </a:lnTo>
                <a:lnTo>
                  <a:pt x="373" y="1190"/>
                </a:lnTo>
                <a:lnTo>
                  <a:pt x="378" y="1192"/>
                </a:lnTo>
                <a:lnTo>
                  <a:pt x="384" y="1193"/>
                </a:lnTo>
                <a:lnTo>
                  <a:pt x="390" y="1193"/>
                </a:lnTo>
                <a:lnTo>
                  <a:pt x="601" y="1193"/>
                </a:lnTo>
                <a:lnTo>
                  <a:pt x="607" y="1193"/>
                </a:lnTo>
                <a:lnTo>
                  <a:pt x="613" y="1192"/>
                </a:lnTo>
                <a:lnTo>
                  <a:pt x="618" y="1190"/>
                </a:lnTo>
                <a:lnTo>
                  <a:pt x="624" y="1188"/>
                </a:lnTo>
                <a:lnTo>
                  <a:pt x="629" y="1186"/>
                </a:lnTo>
                <a:lnTo>
                  <a:pt x="633" y="1183"/>
                </a:lnTo>
                <a:lnTo>
                  <a:pt x="638" y="1180"/>
                </a:lnTo>
                <a:lnTo>
                  <a:pt x="642" y="1176"/>
                </a:lnTo>
                <a:lnTo>
                  <a:pt x="646" y="1172"/>
                </a:lnTo>
                <a:lnTo>
                  <a:pt x="649" y="1167"/>
                </a:lnTo>
                <a:lnTo>
                  <a:pt x="652" y="1163"/>
                </a:lnTo>
                <a:lnTo>
                  <a:pt x="654" y="1157"/>
                </a:lnTo>
                <a:lnTo>
                  <a:pt x="656" y="1152"/>
                </a:lnTo>
                <a:lnTo>
                  <a:pt x="658" y="1147"/>
                </a:lnTo>
                <a:lnTo>
                  <a:pt x="659" y="1141"/>
                </a:lnTo>
                <a:lnTo>
                  <a:pt x="659" y="1135"/>
                </a:lnTo>
                <a:lnTo>
                  <a:pt x="659" y="963"/>
                </a:lnTo>
                <a:lnTo>
                  <a:pt x="659" y="963"/>
                </a:lnTo>
                <a:lnTo>
                  <a:pt x="659" y="963"/>
                </a:lnTo>
                <a:lnTo>
                  <a:pt x="681" y="954"/>
                </a:lnTo>
                <a:lnTo>
                  <a:pt x="702" y="945"/>
                </a:lnTo>
                <a:lnTo>
                  <a:pt x="722" y="935"/>
                </a:lnTo>
                <a:lnTo>
                  <a:pt x="743" y="924"/>
                </a:lnTo>
                <a:lnTo>
                  <a:pt x="772" y="906"/>
                </a:lnTo>
                <a:lnTo>
                  <a:pt x="798" y="887"/>
                </a:lnTo>
                <a:lnTo>
                  <a:pt x="823" y="867"/>
                </a:lnTo>
                <a:lnTo>
                  <a:pt x="847" y="846"/>
                </a:lnTo>
                <a:lnTo>
                  <a:pt x="868" y="823"/>
                </a:lnTo>
                <a:lnTo>
                  <a:pt x="888" y="798"/>
                </a:lnTo>
                <a:lnTo>
                  <a:pt x="907" y="772"/>
                </a:lnTo>
                <a:lnTo>
                  <a:pt x="925" y="743"/>
                </a:lnTo>
                <a:lnTo>
                  <a:pt x="941" y="713"/>
                </a:lnTo>
                <a:lnTo>
                  <a:pt x="954" y="684"/>
                </a:lnTo>
                <a:lnTo>
                  <a:pt x="966" y="654"/>
                </a:lnTo>
                <a:lnTo>
                  <a:pt x="975" y="624"/>
                </a:lnTo>
                <a:lnTo>
                  <a:pt x="982" y="593"/>
                </a:lnTo>
                <a:lnTo>
                  <a:pt x="987" y="561"/>
                </a:lnTo>
                <a:lnTo>
                  <a:pt x="990" y="529"/>
                </a:lnTo>
                <a:lnTo>
                  <a:pt x="991" y="495"/>
                </a:lnTo>
                <a:lnTo>
                  <a:pt x="991" y="495"/>
                </a:lnTo>
                <a:lnTo>
                  <a:pt x="991" y="495"/>
                </a:lnTo>
                <a:lnTo>
                  <a:pt x="990" y="461"/>
                </a:lnTo>
                <a:lnTo>
                  <a:pt x="987" y="429"/>
                </a:lnTo>
                <a:lnTo>
                  <a:pt x="982" y="398"/>
                </a:lnTo>
                <a:lnTo>
                  <a:pt x="975" y="367"/>
                </a:lnTo>
                <a:lnTo>
                  <a:pt x="966" y="337"/>
                </a:lnTo>
                <a:lnTo>
                  <a:pt x="954" y="307"/>
                </a:lnTo>
                <a:lnTo>
                  <a:pt x="941" y="278"/>
                </a:lnTo>
                <a:lnTo>
                  <a:pt x="925" y="248"/>
                </a:lnTo>
                <a:lnTo>
                  <a:pt x="907" y="219"/>
                </a:lnTo>
                <a:lnTo>
                  <a:pt x="888" y="193"/>
                </a:lnTo>
                <a:lnTo>
                  <a:pt x="868" y="168"/>
                </a:lnTo>
                <a:lnTo>
                  <a:pt x="847" y="144"/>
                </a:lnTo>
                <a:lnTo>
                  <a:pt x="823" y="123"/>
                </a:lnTo>
                <a:lnTo>
                  <a:pt x="798" y="103"/>
                </a:lnTo>
                <a:lnTo>
                  <a:pt x="772" y="84"/>
                </a:lnTo>
                <a:lnTo>
                  <a:pt x="743" y="66"/>
                </a:lnTo>
                <a:lnTo>
                  <a:pt x="713" y="50"/>
                </a:lnTo>
                <a:lnTo>
                  <a:pt x="684" y="36"/>
                </a:lnTo>
                <a:lnTo>
                  <a:pt x="654" y="25"/>
                </a:lnTo>
                <a:lnTo>
                  <a:pt x="624" y="16"/>
                </a:lnTo>
                <a:lnTo>
                  <a:pt x="593" y="9"/>
                </a:lnTo>
                <a:lnTo>
                  <a:pt x="562" y="4"/>
                </a:lnTo>
                <a:lnTo>
                  <a:pt x="529" y="1"/>
                </a:lnTo>
                <a:lnTo>
                  <a:pt x="496" y="0"/>
                </a:lnTo>
                <a:close/>
              </a:path>
            </a:pathLst>
          </a:custGeom>
          <a:noFill/>
          <a:ln w="28800" cap="sq">
            <a:solidFill>
              <a:srgbClr val="FFFFFF"/>
            </a:solidFill>
            <a:miter/>
          </a:ln>
        </p:spPr>
        <p:txBody>
          <a:bodyPr/>
          <a:lstStyle/>
          <a:p>
            <a:endParaRPr lang="en-US"/>
          </a:p>
        </p:txBody>
      </p:sp>
      <p:sp>
        <p:nvSpPr>
          <p:cNvPr id="306" name="Freeform: Shape 305"/>
          <p:cNvSpPr/>
          <p:nvPr/>
        </p:nvSpPr>
        <p:spPr>
          <a:xfrm>
            <a:off x="320400" y="667080"/>
            <a:ext cx="167400" cy="42120"/>
          </a:xfrm>
          <a:custGeom>
            <a:avLst/>
            <a:gdLst/>
            <a:ahLst/>
            <a:cxnLst/>
            <a:rect l="0" t="0" r="r" b="b"/>
            <a:pathLst>
              <a:path w="465" h="117">
                <a:moveTo>
                  <a:pt x="233" y="117"/>
                </a:moveTo>
                <a:lnTo>
                  <a:pt x="407" y="117"/>
                </a:lnTo>
                <a:lnTo>
                  <a:pt x="413" y="117"/>
                </a:lnTo>
                <a:lnTo>
                  <a:pt x="419" y="116"/>
                </a:lnTo>
                <a:lnTo>
                  <a:pt x="424" y="114"/>
                </a:lnTo>
                <a:lnTo>
                  <a:pt x="430" y="112"/>
                </a:lnTo>
                <a:lnTo>
                  <a:pt x="435" y="110"/>
                </a:lnTo>
                <a:lnTo>
                  <a:pt x="439" y="107"/>
                </a:lnTo>
                <a:lnTo>
                  <a:pt x="444" y="103"/>
                </a:lnTo>
                <a:lnTo>
                  <a:pt x="448" y="100"/>
                </a:lnTo>
                <a:lnTo>
                  <a:pt x="452" y="95"/>
                </a:lnTo>
                <a:lnTo>
                  <a:pt x="455" y="91"/>
                </a:lnTo>
                <a:lnTo>
                  <a:pt x="458" y="86"/>
                </a:lnTo>
                <a:lnTo>
                  <a:pt x="460" y="81"/>
                </a:lnTo>
                <a:lnTo>
                  <a:pt x="462" y="76"/>
                </a:lnTo>
                <a:lnTo>
                  <a:pt x="464" y="70"/>
                </a:lnTo>
                <a:lnTo>
                  <a:pt x="465" y="64"/>
                </a:lnTo>
                <a:lnTo>
                  <a:pt x="465" y="58"/>
                </a:lnTo>
                <a:lnTo>
                  <a:pt x="465" y="52"/>
                </a:lnTo>
                <a:lnTo>
                  <a:pt x="464" y="46"/>
                </a:lnTo>
                <a:lnTo>
                  <a:pt x="462" y="41"/>
                </a:lnTo>
                <a:lnTo>
                  <a:pt x="460" y="35"/>
                </a:lnTo>
                <a:lnTo>
                  <a:pt x="458" y="30"/>
                </a:lnTo>
                <a:lnTo>
                  <a:pt x="455" y="25"/>
                </a:lnTo>
                <a:lnTo>
                  <a:pt x="452" y="21"/>
                </a:lnTo>
                <a:lnTo>
                  <a:pt x="448" y="17"/>
                </a:lnTo>
                <a:lnTo>
                  <a:pt x="444" y="13"/>
                </a:lnTo>
                <a:lnTo>
                  <a:pt x="439" y="10"/>
                </a:lnTo>
                <a:lnTo>
                  <a:pt x="435" y="7"/>
                </a:lnTo>
                <a:lnTo>
                  <a:pt x="430" y="4"/>
                </a:lnTo>
                <a:lnTo>
                  <a:pt x="424" y="3"/>
                </a:lnTo>
                <a:lnTo>
                  <a:pt x="419" y="1"/>
                </a:lnTo>
                <a:lnTo>
                  <a:pt x="413" y="0"/>
                </a:lnTo>
                <a:lnTo>
                  <a:pt x="407" y="0"/>
                </a:lnTo>
                <a:lnTo>
                  <a:pt x="58" y="0"/>
                </a:lnTo>
                <a:lnTo>
                  <a:pt x="52" y="0"/>
                </a:lnTo>
                <a:lnTo>
                  <a:pt x="46" y="1"/>
                </a:lnTo>
                <a:lnTo>
                  <a:pt x="41" y="3"/>
                </a:lnTo>
                <a:lnTo>
                  <a:pt x="35" y="4"/>
                </a:lnTo>
                <a:lnTo>
                  <a:pt x="30" y="7"/>
                </a:lnTo>
                <a:lnTo>
                  <a:pt x="26" y="10"/>
                </a:lnTo>
                <a:lnTo>
                  <a:pt x="21" y="13"/>
                </a:lnTo>
                <a:lnTo>
                  <a:pt x="17" y="17"/>
                </a:lnTo>
                <a:lnTo>
                  <a:pt x="13" y="21"/>
                </a:lnTo>
                <a:lnTo>
                  <a:pt x="10" y="25"/>
                </a:lnTo>
                <a:lnTo>
                  <a:pt x="7" y="30"/>
                </a:lnTo>
                <a:lnTo>
                  <a:pt x="5" y="35"/>
                </a:lnTo>
                <a:lnTo>
                  <a:pt x="3" y="41"/>
                </a:lnTo>
                <a:lnTo>
                  <a:pt x="1" y="46"/>
                </a:lnTo>
                <a:lnTo>
                  <a:pt x="0" y="52"/>
                </a:lnTo>
                <a:lnTo>
                  <a:pt x="0" y="58"/>
                </a:lnTo>
                <a:lnTo>
                  <a:pt x="0" y="64"/>
                </a:lnTo>
                <a:lnTo>
                  <a:pt x="1" y="70"/>
                </a:lnTo>
                <a:lnTo>
                  <a:pt x="3" y="76"/>
                </a:lnTo>
                <a:lnTo>
                  <a:pt x="5" y="81"/>
                </a:lnTo>
                <a:lnTo>
                  <a:pt x="7" y="86"/>
                </a:lnTo>
                <a:lnTo>
                  <a:pt x="10" y="91"/>
                </a:lnTo>
                <a:lnTo>
                  <a:pt x="13" y="95"/>
                </a:lnTo>
                <a:lnTo>
                  <a:pt x="17" y="100"/>
                </a:lnTo>
                <a:lnTo>
                  <a:pt x="21" y="103"/>
                </a:lnTo>
                <a:lnTo>
                  <a:pt x="26" y="107"/>
                </a:lnTo>
                <a:lnTo>
                  <a:pt x="30" y="110"/>
                </a:lnTo>
                <a:lnTo>
                  <a:pt x="35" y="112"/>
                </a:lnTo>
                <a:lnTo>
                  <a:pt x="41" y="114"/>
                </a:lnTo>
                <a:lnTo>
                  <a:pt x="46" y="116"/>
                </a:lnTo>
                <a:lnTo>
                  <a:pt x="52" y="117"/>
                </a:lnTo>
                <a:lnTo>
                  <a:pt x="58" y="117"/>
                </a:lnTo>
                <a:lnTo>
                  <a:pt x="233" y="117"/>
                </a:lnTo>
                <a:close/>
              </a:path>
            </a:pathLst>
          </a:custGeom>
          <a:noFill/>
          <a:ln w="28800" cap="rnd">
            <a:solidFill>
              <a:srgbClr val="FFFFFF"/>
            </a:solidFill>
            <a:round/>
          </a:ln>
        </p:spPr>
        <p:txBody>
          <a:bodyPr/>
          <a:lstStyle/>
          <a:p>
            <a:endParaRPr lang="en-US"/>
          </a:p>
        </p:txBody>
      </p:sp>
      <p:sp>
        <p:nvSpPr>
          <p:cNvPr id="307" name="Freeform: Shape 306"/>
          <p:cNvSpPr/>
          <p:nvPr/>
        </p:nvSpPr>
        <p:spPr>
          <a:xfrm>
            <a:off x="336600" y="708480"/>
            <a:ext cx="135000" cy="41760"/>
          </a:xfrm>
          <a:custGeom>
            <a:avLst/>
            <a:gdLst/>
            <a:ahLst/>
            <a:cxnLst/>
            <a:rect l="0" t="0" r="r" b="b"/>
            <a:pathLst>
              <a:path w="375" h="116">
                <a:moveTo>
                  <a:pt x="188" y="116"/>
                </a:moveTo>
                <a:lnTo>
                  <a:pt x="317" y="116"/>
                </a:lnTo>
                <a:lnTo>
                  <a:pt x="323" y="116"/>
                </a:lnTo>
                <a:lnTo>
                  <a:pt x="329" y="115"/>
                </a:lnTo>
                <a:lnTo>
                  <a:pt x="334" y="113"/>
                </a:lnTo>
                <a:lnTo>
                  <a:pt x="340" y="111"/>
                </a:lnTo>
                <a:lnTo>
                  <a:pt x="345" y="109"/>
                </a:lnTo>
                <a:lnTo>
                  <a:pt x="349" y="106"/>
                </a:lnTo>
                <a:lnTo>
                  <a:pt x="354" y="103"/>
                </a:lnTo>
                <a:lnTo>
                  <a:pt x="358" y="99"/>
                </a:lnTo>
                <a:lnTo>
                  <a:pt x="362" y="95"/>
                </a:lnTo>
                <a:lnTo>
                  <a:pt x="365" y="90"/>
                </a:lnTo>
                <a:lnTo>
                  <a:pt x="368" y="86"/>
                </a:lnTo>
                <a:lnTo>
                  <a:pt x="370" y="81"/>
                </a:lnTo>
                <a:lnTo>
                  <a:pt x="372" y="75"/>
                </a:lnTo>
                <a:lnTo>
                  <a:pt x="374" y="70"/>
                </a:lnTo>
                <a:lnTo>
                  <a:pt x="375" y="64"/>
                </a:lnTo>
                <a:lnTo>
                  <a:pt x="375" y="58"/>
                </a:lnTo>
                <a:lnTo>
                  <a:pt x="375" y="58"/>
                </a:lnTo>
                <a:lnTo>
                  <a:pt x="375" y="52"/>
                </a:lnTo>
                <a:lnTo>
                  <a:pt x="374" y="46"/>
                </a:lnTo>
                <a:lnTo>
                  <a:pt x="372" y="41"/>
                </a:lnTo>
                <a:lnTo>
                  <a:pt x="370" y="35"/>
                </a:lnTo>
                <a:lnTo>
                  <a:pt x="368" y="30"/>
                </a:lnTo>
                <a:lnTo>
                  <a:pt x="365" y="26"/>
                </a:lnTo>
                <a:lnTo>
                  <a:pt x="362" y="21"/>
                </a:lnTo>
                <a:lnTo>
                  <a:pt x="358" y="17"/>
                </a:lnTo>
                <a:lnTo>
                  <a:pt x="354" y="13"/>
                </a:lnTo>
                <a:lnTo>
                  <a:pt x="349" y="10"/>
                </a:lnTo>
                <a:lnTo>
                  <a:pt x="345" y="7"/>
                </a:lnTo>
                <a:lnTo>
                  <a:pt x="340" y="5"/>
                </a:lnTo>
                <a:lnTo>
                  <a:pt x="334" y="3"/>
                </a:lnTo>
                <a:lnTo>
                  <a:pt x="329" y="1"/>
                </a:lnTo>
                <a:lnTo>
                  <a:pt x="323" y="0"/>
                </a:lnTo>
                <a:lnTo>
                  <a:pt x="317" y="0"/>
                </a:lnTo>
                <a:lnTo>
                  <a:pt x="58" y="0"/>
                </a:lnTo>
                <a:lnTo>
                  <a:pt x="52" y="0"/>
                </a:lnTo>
                <a:lnTo>
                  <a:pt x="46" y="1"/>
                </a:lnTo>
                <a:lnTo>
                  <a:pt x="41" y="3"/>
                </a:lnTo>
                <a:lnTo>
                  <a:pt x="35" y="5"/>
                </a:lnTo>
                <a:lnTo>
                  <a:pt x="30"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58"/>
                </a:lnTo>
                <a:lnTo>
                  <a:pt x="0" y="64"/>
                </a:lnTo>
                <a:lnTo>
                  <a:pt x="1" y="70"/>
                </a:lnTo>
                <a:lnTo>
                  <a:pt x="3" y="75"/>
                </a:lnTo>
                <a:lnTo>
                  <a:pt x="5" y="81"/>
                </a:lnTo>
                <a:lnTo>
                  <a:pt x="7" y="86"/>
                </a:lnTo>
                <a:lnTo>
                  <a:pt x="10" y="90"/>
                </a:lnTo>
                <a:lnTo>
                  <a:pt x="13" y="95"/>
                </a:lnTo>
                <a:lnTo>
                  <a:pt x="17" y="99"/>
                </a:lnTo>
                <a:lnTo>
                  <a:pt x="21" y="103"/>
                </a:lnTo>
                <a:lnTo>
                  <a:pt x="26" y="106"/>
                </a:lnTo>
                <a:lnTo>
                  <a:pt x="30" y="109"/>
                </a:lnTo>
                <a:lnTo>
                  <a:pt x="35" y="111"/>
                </a:lnTo>
                <a:lnTo>
                  <a:pt x="41" y="113"/>
                </a:lnTo>
                <a:lnTo>
                  <a:pt x="46" y="115"/>
                </a:lnTo>
                <a:lnTo>
                  <a:pt x="52" y="116"/>
                </a:lnTo>
                <a:lnTo>
                  <a:pt x="58" y="116"/>
                </a:lnTo>
                <a:lnTo>
                  <a:pt x="188" y="116"/>
                </a:lnTo>
                <a:close/>
              </a:path>
            </a:pathLst>
          </a:custGeom>
          <a:noFill/>
          <a:ln w="28800" cap="rnd">
            <a:solidFill>
              <a:srgbClr val="FFFFFF"/>
            </a:solidFill>
            <a:round/>
          </a:ln>
        </p:spPr>
        <p:txBody>
          <a:bodyPr/>
          <a:lstStyle/>
          <a:p>
            <a:endParaRPr lang="en-US"/>
          </a:p>
        </p:txBody>
      </p:sp>
      <p:sp>
        <p:nvSpPr>
          <p:cNvPr id="308" name="Freeform: Shape 307"/>
          <p:cNvSpPr/>
          <p:nvPr/>
        </p:nvSpPr>
        <p:spPr>
          <a:xfrm>
            <a:off x="323280" y="356040"/>
            <a:ext cx="163440" cy="311040"/>
          </a:xfrm>
          <a:custGeom>
            <a:avLst/>
            <a:gdLst/>
            <a:ahLst/>
            <a:cxnLst/>
            <a:rect l="0" t="0" r="r" b="b"/>
            <a:pathLst>
              <a:path w="454" h="864">
                <a:moveTo>
                  <a:pt x="165" y="864"/>
                </a:moveTo>
                <a:lnTo>
                  <a:pt x="173" y="457"/>
                </a:lnTo>
                <a:lnTo>
                  <a:pt x="174" y="443"/>
                </a:lnTo>
                <a:lnTo>
                  <a:pt x="177" y="431"/>
                </a:lnTo>
                <a:lnTo>
                  <a:pt x="182" y="419"/>
                </a:lnTo>
                <a:lnTo>
                  <a:pt x="188" y="408"/>
                </a:lnTo>
                <a:lnTo>
                  <a:pt x="195" y="397"/>
                </a:lnTo>
                <a:lnTo>
                  <a:pt x="203" y="387"/>
                </a:lnTo>
                <a:lnTo>
                  <a:pt x="223" y="368"/>
                </a:lnTo>
                <a:lnTo>
                  <a:pt x="245" y="351"/>
                </a:lnTo>
                <a:lnTo>
                  <a:pt x="270" y="334"/>
                </a:lnTo>
                <a:lnTo>
                  <a:pt x="324" y="302"/>
                </a:lnTo>
                <a:lnTo>
                  <a:pt x="375" y="270"/>
                </a:lnTo>
                <a:lnTo>
                  <a:pt x="399" y="252"/>
                </a:lnTo>
                <a:lnTo>
                  <a:pt x="419" y="232"/>
                </a:lnTo>
                <a:lnTo>
                  <a:pt x="428" y="222"/>
                </a:lnTo>
                <a:lnTo>
                  <a:pt x="435" y="211"/>
                </a:lnTo>
                <a:lnTo>
                  <a:pt x="442" y="200"/>
                </a:lnTo>
                <a:lnTo>
                  <a:pt x="447" y="188"/>
                </a:lnTo>
                <a:lnTo>
                  <a:pt x="451" y="175"/>
                </a:lnTo>
                <a:lnTo>
                  <a:pt x="453" y="161"/>
                </a:lnTo>
                <a:lnTo>
                  <a:pt x="454" y="147"/>
                </a:lnTo>
                <a:lnTo>
                  <a:pt x="453" y="132"/>
                </a:lnTo>
                <a:lnTo>
                  <a:pt x="450" y="119"/>
                </a:lnTo>
                <a:lnTo>
                  <a:pt x="447" y="109"/>
                </a:lnTo>
                <a:lnTo>
                  <a:pt x="442" y="99"/>
                </a:lnTo>
                <a:lnTo>
                  <a:pt x="435" y="92"/>
                </a:lnTo>
                <a:lnTo>
                  <a:pt x="428" y="85"/>
                </a:lnTo>
                <a:lnTo>
                  <a:pt x="420" y="79"/>
                </a:lnTo>
                <a:lnTo>
                  <a:pt x="410" y="75"/>
                </a:lnTo>
                <a:lnTo>
                  <a:pt x="400" y="72"/>
                </a:lnTo>
                <a:lnTo>
                  <a:pt x="390" y="70"/>
                </a:lnTo>
                <a:lnTo>
                  <a:pt x="379" y="69"/>
                </a:lnTo>
                <a:lnTo>
                  <a:pt x="355" y="70"/>
                </a:lnTo>
                <a:lnTo>
                  <a:pt x="331" y="74"/>
                </a:lnTo>
                <a:lnTo>
                  <a:pt x="307" y="82"/>
                </a:lnTo>
                <a:lnTo>
                  <a:pt x="284" y="91"/>
                </a:lnTo>
                <a:lnTo>
                  <a:pt x="262" y="103"/>
                </a:lnTo>
                <a:lnTo>
                  <a:pt x="244" y="116"/>
                </a:lnTo>
                <a:lnTo>
                  <a:pt x="235" y="123"/>
                </a:lnTo>
                <a:lnTo>
                  <a:pt x="228" y="130"/>
                </a:lnTo>
                <a:lnTo>
                  <a:pt x="223" y="138"/>
                </a:lnTo>
                <a:lnTo>
                  <a:pt x="218" y="145"/>
                </a:lnTo>
                <a:lnTo>
                  <a:pt x="214" y="153"/>
                </a:lnTo>
                <a:lnTo>
                  <a:pt x="213" y="161"/>
                </a:lnTo>
                <a:lnTo>
                  <a:pt x="212" y="168"/>
                </a:lnTo>
                <a:lnTo>
                  <a:pt x="214" y="175"/>
                </a:lnTo>
                <a:lnTo>
                  <a:pt x="217" y="183"/>
                </a:lnTo>
                <a:lnTo>
                  <a:pt x="222" y="190"/>
                </a:lnTo>
                <a:lnTo>
                  <a:pt x="226" y="194"/>
                </a:lnTo>
                <a:lnTo>
                  <a:pt x="231" y="198"/>
                </a:lnTo>
                <a:lnTo>
                  <a:pt x="235" y="200"/>
                </a:lnTo>
                <a:lnTo>
                  <a:pt x="240" y="202"/>
                </a:lnTo>
                <a:lnTo>
                  <a:pt x="244" y="203"/>
                </a:lnTo>
                <a:lnTo>
                  <a:pt x="248" y="202"/>
                </a:lnTo>
                <a:lnTo>
                  <a:pt x="253" y="201"/>
                </a:lnTo>
                <a:lnTo>
                  <a:pt x="256" y="199"/>
                </a:lnTo>
                <a:lnTo>
                  <a:pt x="260" y="197"/>
                </a:lnTo>
                <a:lnTo>
                  <a:pt x="264" y="193"/>
                </a:lnTo>
                <a:lnTo>
                  <a:pt x="267" y="190"/>
                </a:lnTo>
                <a:lnTo>
                  <a:pt x="270" y="185"/>
                </a:lnTo>
                <a:lnTo>
                  <a:pt x="276" y="174"/>
                </a:lnTo>
                <a:lnTo>
                  <a:pt x="280" y="162"/>
                </a:lnTo>
                <a:lnTo>
                  <a:pt x="283" y="148"/>
                </a:lnTo>
                <a:lnTo>
                  <a:pt x="284" y="134"/>
                </a:lnTo>
                <a:lnTo>
                  <a:pt x="284" y="119"/>
                </a:lnTo>
                <a:lnTo>
                  <a:pt x="281" y="103"/>
                </a:lnTo>
                <a:lnTo>
                  <a:pt x="277" y="89"/>
                </a:lnTo>
                <a:lnTo>
                  <a:pt x="270" y="74"/>
                </a:lnTo>
                <a:lnTo>
                  <a:pt x="266" y="68"/>
                </a:lnTo>
                <a:lnTo>
                  <a:pt x="261" y="61"/>
                </a:lnTo>
                <a:lnTo>
                  <a:pt x="256" y="55"/>
                </a:lnTo>
                <a:lnTo>
                  <a:pt x="250" y="50"/>
                </a:lnTo>
                <a:lnTo>
                  <a:pt x="242" y="44"/>
                </a:lnTo>
                <a:lnTo>
                  <a:pt x="231" y="37"/>
                </a:lnTo>
                <a:lnTo>
                  <a:pt x="218" y="30"/>
                </a:lnTo>
                <a:lnTo>
                  <a:pt x="203" y="23"/>
                </a:lnTo>
                <a:lnTo>
                  <a:pt x="187" y="16"/>
                </a:lnTo>
                <a:lnTo>
                  <a:pt x="169" y="10"/>
                </a:lnTo>
                <a:lnTo>
                  <a:pt x="151" y="5"/>
                </a:lnTo>
                <a:lnTo>
                  <a:pt x="132" y="2"/>
                </a:lnTo>
                <a:lnTo>
                  <a:pt x="113" y="0"/>
                </a:lnTo>
                <a:lnTo>
                  <a:pt x="94" y="1"/>
                </a:lnTo>
                <a:lnTo>
                  <a:pt x="76" y="4"/>
                </a:lnTo>
                <a:lnTo>
                  <a:pt x="67" y="6"/>
                </a:lnTo>
                <a:lnTo>
                  <a:pt x="59" y="10"/>
                </a:lnTo>
                <a:lnTo>
                  <a:pt x="50" y="14"/>
                </a:lnTo>
                <a:lnTo>
                  <a:pt x="42"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7" y="355"/>
                </a:lnTo>
                <a:lnTo>
                  <a:pt x="248" y="378"/>
                </a:lnTo>
                <a:lnTo>
                  <a:pt x="264" y="400"/>
                </a:lnTo>
                <a:lnTo>
                  <a:pt x="270" y="411"/>
                </a:lnTo>
                <a:lnTo>
                  <a:pt x="275" y="422"/>
                </a:lnTo>
                <a:lnTo>
                  <a:pt x="278" y="432"/>
                </a:lnTo>
                <a:lnTo>
                  <a:pt x="280" y="443"/>
                </a:lnTo>
                <a:lnTo>
                  <a:pt x="281" y="483"/>
                </a:lnTo>
                <a:lnTo>
                  <a:pt x="281" y="540"/>
                </a:lnTo>
                <a:lnTo>
                  <a:pt x="278" y="682"/>
                </a:lnTo>
                <a:lnTo>
                  <a:pt x="273" y="864"/>
                </a:lnTo>
                <a:lnTo>
                  <a:pt x="165" y="864"/>
                </a:lnTo>
                <a:close/>
              </a:path>
            </a:pathLst>
          </a:custGeom>
          <a:noFill/>
          <a:ln w="28800" cap="rnd">
            <a:solidFill>
              <a:srgbClr val="FFFFFF"/>
            </a:solidFill>
            <a:round/>
          </a:ln>
        </p:spPr>
        <p:txBody>
          <a:bodyPr/>
          <a:lstStyle/>
          <a:p>
            <a:endParaRPr lang="en-US"/>
          </a:p>
        </p:txBody>
      </p:sp>
      <p:sp>
        <p:nvSpPr>
          <p:cNvPr id="309" name="Straight Connector 308"/>
          <p:cNvSpPr/>
          <p:nvPr/>
        </p:nvSpPr>
        <p:spPr>
          <a:xfrm>
            <a:off x="404280" y="79560"/>
            <a:ext cx="0" cy="61200"/>
          </a:xfrm>
          <a:prstGeom prst="line">
            <a:avLst/>
          </a:prstGeom>
          <a:ln w="288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310" name="Straight Connector 309"/>
          <p:cNvSpPr/>
          <p:nvPr/>
        </p:nvSpPr>
        <p:spPr>
          <a:xfrm flipH="1">
            <a:off x="615600" y="168120"/>
            <a:ext cx="43200" cy="43560"/>
          </a:xfrm>
          <a:prstGeom prst="line">
            <a:avLst/>
          </a:prstGeom>
          <a:ln w="288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311" name="Straight Connector 310"/>
          <p:cNvSpPr/>
          <p:nvPr/>
        </p:nvSpPr>
        <p:spPr>
          <a:xfrm flipH="1">
            <a:off x="664560" y="405360"/>
            <a:ext cx="61200" cy="0"/>
          </a:xfrm>
          <a:prstGeom prst="line">
            <a:avLst/>
          </a:prstGeom>
          <a:ln w="288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312" name="Straight Connector 311"/>
          <p:cNvSpPr/>
          <p:nvPr/>
        </p:nvSpPr>
        <p:spPr>
          <a:xfrm>
            <a:off x="149400" y="168120"/>
            <a:ext cx="43560" cy="43560"/>
          </a:xfrm>
          <a:prstGeom prst="line">
            <a:avLst/>
          </a:prstGeom>
          <a:ln w="288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313" name="Straight Connector 312"/>
          <p:cNvSpPr/>
          <p:nvPr/>
        </p:nvSpPr>
        <p:spPr>
          <a:xfrm>
            <a:off x="82440" y="405360"/>
            <a:ext cx="61200" cy="0"/>
          </a:xfrm>
          <a:prstGeom prst="line">
            <a:avLst/>
          </a:prstGeom>
          <a:ln w="288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314" name="Freeform: Shape 313"/>
          <p:cNvSpPr/>
          <p:nvPr/>
        </p:nvSpPr>
        <p:spPr>
          <a:xfrm>
            <a:off x="212400" y="217080"/>
            <a:ext cx="357120" cy="429840"/>
          </a:xfrm>
          <a:custGeom>
            <a:avLst/>
            <a:gdLst/>
            <a:ahLst/>
            <a:cxnLst/>
            <a:rect l="0" t="0" r="r" b="b"/>
            <a:pathLst>
              <a:path w="992" h="1194">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5" y="144"/>
                </a:lnTo>
                <a:lnTo>
                  <a:pt x="123" y="168"/>
                </a:lnTo>
                <a:lnTo>
                  <a:pt x="103" y="193"/>
                </a:lnTo>
                <a:lnTo>
                  <a:pt x="85" y="219"/>
                </a:lnTo>
                <a:lnTo>
                  <a:pt x="67" y="248"/>
                </a:lnTo>
                <a:lnTo>
                  <a:pt x="51" y="278"/>
                </a:lnTo>
                <a:lnTo>
                  <a:pt x="37" y="307"/>
                </a:lnTo>
                <a:lnTo>
                  <a:pt x="26" y="337"/>
                </a:lnTo>
                <a:lnTo>
                  <a:pt x="16" y="367"/>
                </a:lnTo>
                <a:lnTo>
                  <a:pt x="9" y="398"/>
                </a:lnTo>
                <a:lnTo>
                  <a:pt x="4" y="430"/>
                </a:lnTo>
                <a:lnTo>
                  <a:pt x="1" y="462"/>
                </a:lnTo>
                <a:lnTo>
                  <a:pt x="0" y="496"/>
                </a:lnTo>
                <a:lnTo>
                  <a:pt x="0" y="496"/>
                </a:lnTo>
                <a:lnTo>
                  <a:pt x="0" y="496"/>
                </a:lnTo>
                <a:lnTo>
                  <a:pt x="1" y="529"/>
                </a:lnTo>
                <a:lnTo>
                  <a:pt x="4" y="562"/>
                </a:lnTo>
                <a:lnTo>
                  <a:pt x="10" y="593"/>
                </a:lnTo>
                <a:lnTo>
                  <a:pt x="17" y="624"/>
                </a:lnTo>
                <a:lnTo>
                  <a:pt x="26" y="654"/>
                </a:lnTo>
                <a:lnTo>
                  <a:pt x="37" y="684"/>
                </a:lnTo>
                <a:lnTo>
                  <a:pt x="51" y="713"/>
                </a:lnTo>
                <a:lnTo>
                  <a:pt x="67" y="743"/>
                </a:lnTo>
                <a:lnTo>
                  <a:pt x="85" y="771"/>
                </a:lnTo>
                <a:lnTo>
                  <a:pt x="103" y="798"/>
                </a:lnTo>
                <a:lnTo>
                  <a:pt x="123" y="823"/>
                </a:lnTo>
                <a:lnTo>
                  <a:pt x="145" y="846"/>
                </a:lnTo>
                <a:lnTo>
                  <a:pt x="168" y="868"/>
                </a:lnTo>
                <a:lnTo>
                  <a:pt x="193" y="888"/>
                </a:lnTo>
                <a:lnTo>
                  <a:pt x="219" y="906"/>
                </a:lnTo>
                <a:lnTo>
                  <a:pt x="248" y="924"/>
                </a:lnTo>
                <a:lnTo>
                  <a:pt x="269" y="936"/>
                </a:lnTo>
                <a:lnTo>
                  <a:pt x="290" y="946"/>
                </a:lnTo>
                <a:lnTo>
                  <a:pt x="310" y="955"/>
                </a:lnTo>
                <a:lnTo>
                  <a:pt x="332" y="963"/>
                </a:lnTo>
                <a:lnTo>
                  <a:pt x="332" y="963"/>
                </a:lnTo>
                <a:lnTo>
                  <a:pt x="332" y="1135"/>
                </a:lnTo>
                <a:lnTo>
                  <a:pt x="332" y="1141"/>
                </a:lnTo>
                <a:lnTo>
                  <a:pt x="333" y="1147"/>
                </a:lnTo>
                <a:lnTo>
                  <a:pt x="335" y="1153"/>
                </a:lnTo>
                <a:lnTo>
                  <a:pt x="337" y="1158"/>
                </a:lnTo>
                <a:lnTo>
                  <a:pt x="339" y="1163"/>
                </a:lnTo>
                <a:lnTo>
                  <a:pt x="342" y="1168"/>
                </a:lnTo>
                <a:lnTo>
                  <a:pt x="345" y="1173"/>
                </a:lnTo>
                <a:lnTo>
                  <a:pt x="349" y="1177"/>
                </a:lnTo>
                <a:lnTo>
                  <a:pt x="353" y="1181"/>
                </a:lnTo>
                <a:lnTo>
                  <a:pt x="358" y="1184"/>
                </a:lnTo>
                <a:lnTo>
                  <a:pt x="363" y="1187"/>
                </a:lnTo>
                <a:lnTo>
                  <a:pt x="368" y="1189"/>
                </a:lnTo>
                <a:lnTo>
                  <a:pt x="373" y="1191"/>
                </a:lnTo>
                <a:lnTo>
                  <a:pt x="379" y="1193"/>
                </a:lnTo>
                <a:lnTo>
                  <a:pt x="385" y="1194"/>
                </a:lnTo>
                <a:lnTo>
                  <a:pt x="391" y="1194"/>
                </a:lnTo>
                <a:lnTo>
                  <a:pt x="602" y="1194"/>
                </a:lnTo>
                <a:lnTo>
                  <a:pt x="608" y="1194"/>
                </a:lnTo>
                <a:lnTo>
                  <a:pt x="614" y="1193"/>
                </a:lnTo>
                <a:lnTo>
                  <a:pt x="619" y="1191"/>
                </a:lnTo>
                <a:lnTo>
                  <a:pt x="625" y="1189"/>
                </a:lnTo>
                <a:lnTo>
                  <a:pt x="630" y="1187"/>
                </a:lnTo>
                <a:lnTo>
                  <a:pt x="634" y="1184"/>
                </a:lnTo>
                <a:lnTo>
                  <a:pt x="639" y="1181"/>
                </a:lnTo>
                <a:lnTo>
                  <a:pt x="643" y="1177"/>
                </a:lnTo>
                <a:lnTo>
                  <a:pt x="647" y="1173"/>
                </a:lnTo>
                <a:lnTo>
                  <a:pt x="650" y="1168"/>
                </a:lnTo>
                <a:lnTo>
                  <a:pt x="653" y="1163"/>
                </a:lnTo>
                <a:lnTo>
                  <a:pt x="655" y="1158"/>
                </a:lnTo>
                <a:lnTo>
                  <a:pt x="657" y="1153"/>
                </a:lnTo>
                <a:lnTo>
                  <a:pt x="659" y="1147"/>
                </a:lnTo>
                <a:lnTo>
                  <a:pt x="660" y="1141"/>
                </a:lnTo>
                <a:lnTo>
                  <a:pt x="660" y="1135"/>
                </a:lnTo>
                <a:lnTo>
                  <a:pt x="660" y="963"/>
                </a:lnTo>
                <a:lnTo>
                  <a:pt x="660" y="963"/>
                </a:lnTo>
                <a:lnTo>
                  <a:pt x="660" y="963"/>
                </a:lnTo>
                <a:lnTo>
                  <a:pt x="682" y="955"/>
                </a:lnTo>
                <a:lnTo>
                  <a:pt x="703" y="945"/>
                </a:lnTo>
                <a:lnTo>
                  <a:pt x="723" y="935"/>
                </a:lnTo>
                <a:lnTo>
                  <a:pt x="744" y="924"/>
                </a:lnTo>
                <a:lnTo>
                  <a:pt x="772" y="906"/>
                </a:lnTo>
                <a:lnTo>
                  <a:pt x="799" y="888"/>
                </a:lnTo>
                <a:lnTo>
                  <a:pt x="824" y="867"/>
                </a:lnTo>
                <a:lnTo>
                  <a:pt x="847" y="846"/>
                </a:lnTo>
                <a:lnTo>
                  <a:pt x="869" y="823"/>
                </a:lnTo>
                <a:lnTo>
                  <a:pt x="889" y="798"/>
                </a:lnTo>
                <a:lnTo>
                  <a:pt x="907" y="771"/>
                </a:lnTo>
                <a:lnTo>
                  <a:pt x="925" y="743"/>
                </a:lnTo>
                <a:lnTo>
                  <a:pt x="941" y="713"/>
                </a:lnTo>
                <a:lnTo>
                  <a:pt x="955" y="684"/>
                </a:lnTo>
                <a:lnTo>
                  <a:pt x="966" y="654"/>
                </a:lnTo>
                <a:lnTo>
                  <a:pt x="976" y="624"/>
                </a:lnTo>
                <a:lnTo>
                  <a:pt x="983" y="593"/>
                </a:lnTo>
                <a:lnTo>
                  <a:pt x="988" y="562"/>
                </a:lnTo>
                <a:lnTo>
                  <a:pt x="991" y="529"/>
                </a:lnTo>
                <a:lnTo>
                  <a:pt x="992" y="496"/>
                </a:lnTo>
                <a:lnTo>
                  <a:pt x="992" y="496"/>
                </a:lnTo>
                <a:lnTo>
                  <a:pt x="992" y="496"/>
                </a:lnTo>
                <a:lnTo>
                  <a:pt x="991" y="462"/>
                </a:lnTo>
                <a:lnTo>
                  <a:pt x="988" y="430"/>
                </a:lnTo>
                <a:lnTo>
                  <a:pt x="983" y="398"/>
                </a:lnTo>
                <a:lnTo>
                  <a:pt x="976" y="367"/>
                </a:lnTo>
                <a:lnTo>
                  <a:pt x="966" y="337"/>
                </a:lnTo>
                <a:lnTo>
                  <a:pt x="955" y="307"/>
                </a:lnTo>
                <a:lnTo>
                  <a:pt x="941" y="278"/>
                </a:lnTo>
                <a:lnTo>
                  <a:pt x="925" y="248"/>
                </a:lnTo>
                <a:lnTo>
                  <a:pt x="907" y="219"/>
                </a:lnTo>
                <a:lnTo>
                  <a:pt x="889" y="193"/>
                </a:lnTo>
                <a:lnTo>
                  <a:pt x="869" y="168"/>
                </a:lnTo>
                <a:lnTo>
                  <a:pt x="847" y="144"/>
                </a:lnTo>
                <a:lnTo>
                  <a:pt x="824" y="123"/>
                </a:lnTo>
                <a:lnTo>
                  <a:pt x="799" y="103"/>
                </a:lnTo>
                <a:lnTo>
                  <a:pt x="773" y="84"/>
                </a:lnTo>
                <a:lnTo>
                  <a:pt x="744" y="66"/>
                </a:lnTo>
                <a:lnTo>
                  <a:pt x="714" y="50"/>
                </a:lnTo>
                <a:lnTo>
                  <a:pt x="685" y="36"/>
                </a:lnTo>
                <a:lnTo>
                  <a:pt x="655" y="25"/>
                </a:lnTo>
                <a:lnTo>
                  <a:pt x="624" y="16"/>
                </a:lnTo>
                <a:lnTo>
                  <a:pt x="594" y="9"/>
                </a:lnTo>
                <a:lnTo>
                  <a:pt x="562" y="4"/>
                </a:lnTo>
                <a:lnTo>
                  <a:pt x="530" y="1"/>
                </a:lnTo>
                <a:lnTo>
                  <a:pt x="496" y="0"/>
                </a:lnTo>
                <a:close/>
              </a:path>
            </a:pathLst>
          </a:custGeom>
          <a:noFill/>
          <a:ln w="28800" cap="sq">
            <a:solidFill>
              <a:srgbClr val="000000"/>
            </a:solidFill>
            <a:miter/>
          </a:ln>
        </p:spPr>
        <p:txBody>
          <a:bodyPr/>
          <a:lstStyle/>
          <a:p>
            <a:endParaRPr lang="en-US"/>
          </a:p>
        </p:txBody>
      </p:sp>
      <p:sp>
        <p:nvSpPr>
          <p:cNvPr id="315" name="Freeform: Shape 314"/>
          <p:cNvSpPr/>
          <p:nvPr/>
        </p:nvSpPr>
        <p:spPr>
          <a:xfrm>
            <a:off x="307080" y="646920"/>
            <a:ext cx="167760" cy="41760"/>
          </a:xfrm>
          <a:custGeom>
            <a:avLst/>
            <a:gdLst/>
            <a:ahLst/>
            <a:cxnLst/>
            <a:rect l="0" t="0" r="r" b="b"/>
            <a:pathLst>
              <a:path w="466" h="116">
                <a:moveTo>
                  <a:pt x="233" y="116"/>
                </a:moveTo>
                <a:lnTo>
                  <a:pt x="408" y="116"/>
                </a:lnTo>
                <a:lnTo>
                  <a:pt x="414" y="116"/>
                </a:lnTo>
                <a:lnTo>
                  <a:pt x="420" y="115"/>
                </a:lnTo>
                <a:lnTo>
                  <a:pt x="425" y="113"/>
                </a:lnTo>
                <a:lnTo>
                  <a:pt x="431" y="111"/>
                </a:lnTo>
                <a:lnTo>
                  <a:pt x="436" y="109"/>
                </a:lnTo>
                <a:lnTo>
                  <a:pt x="440" y="106"/>
                </a:lnTo>
                <a:lnTo>
                  <a:pt x="445" y="103"/>
                </a:lnTo>
                <a:lnTo>
                  <a:pt x="449" y="99"/>
                </a:lnTo>
                <a:lnTo>
                  <a:pt x="453" y="95"/>
                </a:lnTo>
                <a:lnTo>
                  <a:pt x="456" y="90"/>
                </a:lnTo>
                <a:lnTo>
                  <a:pt x="459" y="86"/>
                </a:lnTo>
                <a:lnTo>
                  <a:pt x="461" y="81"/>
                </a:lnTo>
                <a:lnTo>
                  <a:pt x="463" y="75"/>
                </a:lnTo>
                <a:lnTo>
                  <a:pt x="465" y="70"/>
                </a:lnTo>
                <a:lnTo>
                  <a:pt x="466" y="64"/>
                </a:lnTo>
                <a:lnTo>
                  <a:pt x="466" y="58"/>
                </a:lnTo>
                <a:lnTo>
                  <a:pt x="466" y="52"/>
                </a:lnTo>
                <a:lnTo>
                  <a:pt x="465" y="46"/>
                </a:lnTo>
                <a:lnTo>
                  <a:pt x="463" y="41"/>
                </a:lnTo>
                <a:lnTo>
                  <a:pt x="461" y="35"/>
                </a:lnTo>
                <a:lnTo>
                  <a:pt x="459" y="30"/>
                </a:lnTo>
                <a:lnTo>
                  <a:pt x="456" y="26"/>
                </a:lnTo>
                <a:lnTo>
                  <a:pt x="453" y="21"/>
                </a:lnTo>
                <a:lnTo>
                  <a:pt x="449" y="17"/>
                </a:lnTo>
                <a:lnTo>
                  <a:pt x="445" y="13"/>
                </a:lnTo>
                <a:lnTo>
                  <a:pt x="440" y="10"/>
                </a:lnTo>
                <a:lnTo>
                  <a:pt x="436" y="7"/>
                </a:lnTo>
                <a:lnTo>
                  <a:pt x="431" y="5"/>
                </a:lnTo>
                <a:lnTo>
                  <a:pt x="425" y="3"/>
                </a:lnTo>
                <a:lnTo>
                  <a:pt x="420" y="1"/>
                </a:lnTo>
                <a:lnTo>
                  <a:pt x="414" y="0"/>
                </a:lnTo>
                <a:lnTo>
                  <a:pt x="40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64"/>
                </a:lnTo>
                <a:lnTo>
                  <a:pt x="1" y="70"/>
                </a:lnTo>
                <a:lnTo>
                  <a:pt x="3" y="75"/>
                </a:lnTo>
                <a:lnTo>
                  <a:pt x="5" y="81"/>
                </a:lnTo>
                <a:lnTo>
                  <a:pt x="7" y="86"/>
                </a:lnTo>
                <a:lnTo>
                  <a:pt x="10" y="90"/>
                </a:lnTo>
                <a:lnTo>
                  <a:pt x="13" y="95"/>
                </a:lnTo>
                <a:lnTo>
                  <a:pt x="17" y="99"/>
                </a:lnTo>
                <a:lnTo>
                  <a:pt x="21" y="103"/>
                </a:lnTo>
                <a:lnTo>
                  <a:pt x="26" y="106"/>
                </a:lnTo>
                <a:lnTo>
                  <a:pt x="31" y="109"/>
                </a:lnTo>
                <a:lnTo>
                  <a:pt x="36" y="111"/>
                </a:lnTo>
                <a:lnTo>
                  <a:pt x="41" y="113"/>
                </a:lnTo>
                <a:lnTo>
                  <a:pt x="47" y="115"/>
                </a:lnTo>
                <a:lnTo>
                  <a:pt x="53" y="116"/>
                </a:lnTo>
                <a:lnTo>
                  <a:pt x="59" y="116"/>
                </a:lnTo>
                <a:lnTo>
                  <a:pt x="233" y="116"/>
                </a:lnTo>
                <a:close/>
              </a:path>
            </a:pathLst>
          </a:custGeom>
          <a:noFill/>
          <a:ln w="28800" cap="rnd">
            <a:solidFill>
              <a:srgbClr val="000000"/>
            </a:solidFill>
            <a:round/>
          </a:ln>
        </p:spPr>
        <p:txBody>
          <a:bodyPr/>
          <a:lstStyle/>
          <a:p>
            <a:endParaRPr lang="en-US"/>
          </a:p>
        </p:txBody>
      </p:sp>
      <p:sp>
        <p:nvSpPr>
          <p:cNvPr id="316" name="Freeform: Shape 315"/>
          <p:cNvSpPr/>
          <p:nvPr/>
        </p:nvSpPr>
        <p:spPr>
          <a:xfrm>
            <a:off x="323280" y="687960"/>
            <a:ext cx="135360" cy="42120"/>
          </a:xfrm>
          <a:custGeom>
            <a:avLst/>
            <a:gdLst/>
            <a:ahLst/>
            <a:cxnLst/>
            <a:rect l="0" t="0" r="r" b="b"/>
            <a:pathLst>
              <a:path w="376" h="117">
                <a:moveTo>
                  <a:pt x="188" y="117"/>
                </a:moveTo>
                <a:lnTo>
                  <a:pt x="318" y="117"/>
                </a:lnTo>
                <a:lnTo>
                  <a:pt x="324" y="117"/>
                </a:lnTo>
                <a:lnTo>
                  <a:pt x="330" y="116"/>
                </a:lnTo>
                <a:lnTo>
                  <a:pt x="335" y="114"/>
                </a:lnTo>
                <a:lnTo>
                  <a:pt x="341" y="112"/>
                </a:lnTo>
                <a:lnTo>
                  <a:pt x="346" y="110"/>
                </a:lnTo>
                <a:lnTo>
                  <a:pt x="350" y="107"/>
                </a:lnTo>
                <a:lnTo>
                  <a:pt x="355" y="104"/>
                </a:lnTo>
                <a:lnTo>
                  <a:pt x="359" y="100"/>
                </a:lnTo>
                <a:lnTo>
                  <a:pt x="363" y="96"/>
                </a:lnTo>
                <a:lnTo>
                  <a:pt x="366" y="91"/>
                </a:lnTo>
                <a:lnTo>
                  <a:pt x="369" y="87"/>
                </a:lnTo>
                <a:lnTo>
                  <a:pt x="371" y="82"/>
                </a:lnTo>
                <a:lnTo>
                  <a:pt x="373" y="76"/>
                </a:lnTo>
                <a:lnTo>
                  <a:pt x="375" y="71"/>
                </a:lnTo>
                <a:lnTo>
                  <a:pt x="376" y="65"/>
                </a:lnTo>
                <a:lnTo>
                  <a:pt x="376" y="59"/>
                </a:lnTo>
                <a:lnTo>
                  <a:pt x="376" y="59"/>
                </a:lnTo>
                <a:lnTo>
                  <a:pt x="376" y="53"/>
                </a:lnTo>
                <a:lnTo>
                  <a:pt x="375" y="47"/>
                </a:lnTo>
                <a:lnTo>
                  <a:pt x="373" y="41"/>
                </a:lnTo>
                <a:lnTo>
                  <a:pt x="371" y="36"/>
                </a:lnTo>
                <a:lnTo>
                  <a:pt x="369" y="31"/>
                </a:lnTo>
                <a:lnTo>
                  <a:pt x="366" y="26"/>
                </a:lnTo>
                <a:lnTo>
                  <a:pt x="363" y="21"/>
                </a:lnTo>
                <a:lnTo>
                  <a:pt x="359" y="17"/>
                </a:lnTo>
                <a:lnTo>
                  <a:pt x="355" y="13"/>
                </a:lnTo>
                <a:lnTo>
                  <a:pt x="350" y="10"/>
                </a:lnTo>
                <a:lnTo>
                  <a:pt x="346" y="7"/>
                </a:lnTo>
                <a:lnTo>
                  <a:pt x="341" y="5"/>
                </a:lnTo>
                <a:lnTo>
                  <a:pt x="335" y="3"/>
                </a:lnTo>
                <a:lnTo>
                  <a:pt x="330" y="1"/>
                </a:lnTo>
                <a:lnTo>
                  <a:pt x="324" y="0"/>
                </a:lnTo>
                <a:lnTo>
                  <a:pt x="31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1"/>
                </a:lnTo>
                <a:lnTo>
                  <a:pt x="5" y="36"/>
                </a:lnTo>
                <a:lnTo>
                  <a:pt x="3" y="41"/>
                </a:lnTo>
                <a:lnTo>
                  <a:pt x="1" y="47"/>
                </a:lnTo>
                <a:lnTo>
                  <a:pt x="0" y="53"/>
                </a:lnTo>
                <a:lnTo>
                  <a:pt x="0" y="59"/>
                </a:lnTo>
                <a:lnTo>
                  <a:pt x="0" y="59"/>
                </a:lnTo>
                <a:lnTo>
                  <a:pt x="0" y="65"/>
                </a:lnTo>
                <a:lnTo>
                  <a:pt x="1" y="71"/>
                </a:lnTo>
                <a:lnTo>
                  <a:pt x="3" y="76"/>
                </a:lnTo>
                <a:lnTo>
                  <a:pt x="5" y="82"/>
                </a:lnTo>
                <a:lnTo>
                  <a:pt x="7" y="87"/>
                </a:lnTo>
                <a:lnTo>
                  <a:pt x="10" y="91"/>
                </a:lnTo>
                <a:lnTo>
                  <a:pt x="13" y="96"/>
                </a:lnTo>
                <a:lnTo>
                  <a:pt x="17" y="100"/>
                </a:lnTo>
                <a:lnTo>
                  <a:pt x="21" y="104"/>
                </a:lnTo>
                <a:lnTo>
                  <a:pt x="26" y="107"/>
                </a:lnTo>
                <a:lnTo>
                  <a:pt x="31" y="110"/>
                </a:lnTo>
                <a:lnTo>
                  <a:pt x="36" y="112"/>
                </a:lnTo>
                <a:lnTo>
                  <a:pt x="41" y="114"/>
                </a:lnTo>
                <a:lnTo>
                  <a:pt x="47" y="116"/>
                </a:lnTo>
                <a:lnTo>
                  <a:pt x="53" y="117"/>
                </a:lnTo>
                <a:lnTo>
                  <a:pt x="59" y="117"/>
                </a:lnTo>
                <a:lnTo>
                  <a:pt x="188" y="117"/>
                </a:lnTo>
                <a:close/>
              </a:path>
            </a:pathLst>
          </a:custGeom>
          <a:noFill/>
          <a:ln w="28800" cap="rnd">
            <a:solidFill>
              <a:srgbClr val="000000"/>
            </a:solidFill>
            <a:round/>
          </a:ln>
        </p:spPr>
        <p:txBody>
          <a:bodyPr/>
          <a:lstStyle/>
          <a:p>
            <a:endParaRPr lang="en-US"/>
          </a:p>
        </p:txBody>
      </p:sp>
      <p:sp>
        <p:nvSpPr>
          <p:cNvPr id="317" name="Freeform: Shape 316"/>
          <p:cNvSpPr/>
          <p:nvPr/>
        </p:nvSpPr>
        <p:spPr>
          <a:xfrm>
            <a:off x="309960" y="335520"/>
            <a:ext cx="163800" cy="311400"/>
          </a:xfrm>
          <a:custGeom>
            <a:avLst/>
            <a:gdLst/>
            <a:ahLst/>
            <a:cxnLst/>
            <a:rect l="0" t="0" r="r" b="b"/>
            <a:pathLst>
              <a:path w="455" h="865">
                <a:moveTo>
                  <a:pt x="165" y="865"/>
                </a:moveTo>
                <a:lnTo>
                  <a:pt x="173" y="457"/>
                </a:lnTo>
                <a:lnTo>
                  <a:pt x="174" y="443"/>
                </a:lnTo>
                <a:lnTo>
                  <a:pt x="178" y="431"/>
                </a:lnTo>
                <a:lnTo>
                  <a:pt x="182" y="419"/>
                </a:lnTo>
                <a:lnTo>
                  <a:pt x="188" y="408"/>
                </a:lnTo>
                <a:lnTo>
                  <a:pt x="195" y="397"/>
                </a:lnTo>
                <a:lnTo>
                  <a:pt x="204" y="387"/>
                </a:lnTo>
                <a:lnTo>
                  <a:pt x="223" y="368"/>
                </a:lnTo>
                <a:lnTo>
                  <a:pt x="246" y="351"/>
                </a:lnTo>
                <a:lnTo>
                  <a:pt x="271" y="334"/>
                </a:lnTo>
                <a:lnTo>
                  <a:pt x="324" y="302"/>
                </a:lnTo>
                <a:lnTo>
                  <a:pt x="376" y="270"/>
                </a:lnTo>
                <a:lnTo>
                  <a:pt x="400" y="252"/>
                </a:lnTo>
                <a:lnTo>
                  <a:pt x="420" y="232"/>
                </a:lnTo>
                <a:lnTo>
                  <a:pt x="429" y="222"/>
                </a:lnTo>
                <a:lnTo>
                  <a:pt x="436" y="211"/>
                </a:lnTo>
                <a:lnTo>
                  <a:pt x="443" y="200"/>
                </a:lnTo>
                <a:lnTo>
                  <a:pt x="448" y="188"/>
                </a:lnTo>
                <a:lnTo>
                  <a:pt x="452" y="175"/>
                </a:lnTo>
                <a:lnTo>
                  <a:pt x="454" y="161"/>
                </a:lnTo>
                <a:lnTo>
                  <a:pt x="455" y="147"/>
                </a:lnTo>
                <a:lnTo>
                  <a:pt x="454" y="132"/>
                </a:lnTo>
                <a:lnTo>
                  <a:pt x="451" y="119"/>
                </a:lnTo>
                <a:lnTo>
                  <a:pt x="448" y="109"/>
                </a:lnTo>
                <a:lnTo>
                  <a:pt x="443" y="99"/>
                </a:lnTo>
                <a:lnTo>
                  <a:pt x="436" y="91"/>
                </a:lnTo>
                <a:lnTo>
                  <a:pt x="429" y="85"/>
                </a:lnTo>
                <a:lnTo>
                  <a:pt x="421" y="79"/>
                </a:lnTo>
                <a:lnTo>
                  <a:pt x="411" y="75"/>
                </a:lnTo>
                <a:lnTo>
                  <a:pt x="401" y="72"/>
                </a:lnTo>
                <a:lnTo>
                  <a:pt x="391" y="70"/>
                </a:lnTo>
                <a:lnTo>
                  <a:pt x="380" y="69"/>
                </a:lnTo>
                <a:lnTo>
                  <a:pt x="356" y="70"/>
                </a:lnTo>
                <a:lnTo>
                  <a:pt x="332" y="74"/>
                </a:lnTo>
                <a:lnTo>
                  <a:pt x="308" y="81"/>
                </a:lnTo>
                <a:lnTo>
                  <a:pt x="285" y="91"/>
                </a:lnTo>
                <a:lnTo>
                  <a:pt x="263" y="103"/>
                </a:lnTo>
                <a:lnTo>
                  <a:pt x="245" y="116"/>
                </a:lnTo>
                <a:lnTo>
                  <a:pt x="236" y="123"/>
                </a:lnTo>
                <a:lnTo>
                  <a:pt x="229" y="130"/>
                </a:lnTo>
                <a:lnTo>
                  <a:pt x="224" y="138"/>
                </a:lnTo>
                <a:lnTo>
                  <a:pt x="219" y="145"/>
                </a:lnTo>
                <a:lnTo>
                  <a:pt x="215" y="153"/>
                </a:lnTo>
                <a:lnTo>
                  <a:pt x="214" y="160"/>
                </a:lnTo>
                <a:lnTo>
                  <a:pt x="213" y="168"/>
                </a:lnTo>
                <a:lnTo>
                  <a:pt x="215" y="175"/>
                </a:lnTo>
                <a:lnTo>
                  <a:pt x="218" y="183"/>
                </a:lnTo>
                <a:lnTo>
                  <a:pt x="223" y="190"/>
                </a:lnTo>
                <a:lnTo>
                  <a:pt x="227" y="194"/>
                </a:lnTo>
                <a:lnTo>
                  <a:pt x="232" y="198"/>
                </a:lnTo>
                <a:lnTo>
                  <a:pt x="236" y="200"/>
                </a:lnTo>
                <a:lnTo>
                  <a:pt x="241" y="202"/>
                </a:lnTo>
                <a:lnTo>
                  <a:pt x="245" y="203"/>
                </a:lnTo>
                <a:lnTo>
                  <a:pt x="249" y="202"/>
                </a:lnTo>
                <a:lnTo>
                  <a:pt x="254" y="201"/>
                </a:lnTo>
                <a:lnTo>
                  <a:pt x="257" y="199"/>
                </a:lnTo>
                <a:lnTo>
                  <a:pt x="261" y="197"/>
                </a:lnTo>
                <a:lnTo>
                  <a:pt x="265" y="194"/>
                </a:lnTo>
                <a:lnTo>
                  <a:pt x="268" y="190"/>
                </a:lnTo>
                <a:lnTo>
                  <a:pt x="271" y="185"/>
                </a:lnTo>
                <a:lnTo>
                  <a:pt x="277" y="175"/>
                </a:lnTo>
                <a:lnTo>
                  <a:pt x="281" y="162"/>
                </a:lnTo>
                <a:lnTo>
                  <a:pt x="284" y="149"/>
                </a:lnTo>
                <a:lnTo>
                  <a:pt x="285" y="134"/>
                </a:lnTo>
                <a:lnTo>
                  <a:pt x="285" y="119"/>
                </a:lnTo>
                <a:lnTo>
                  <a:pt x="282" y="104"/>
                </a:lnTo>
                <a:lnTo>
                  <a:pt x="278" y="89"/>
                </a:lnTo>
                <a:lnTo>
                  <a:pt x="271" y="75"/>
                </a:lnTo>
                <a:lnTo>
                  <a:pt x="267" y="69"/>
                </a:lnTo>
                <a:lnTo>
                  <a:pt x="262" y="62"/>
                </a:lnTo>
                <a:lnTo>
                  <a:pt x="257" y="56"/>
                </a:lnTo>
                <a:lnTo>
                  <a:pt x="251" y="51"/>
                </a:lnTo>
                <a:lnTo>
                  <a:pt x="242" y="44"/>
                </a:lnTo>
                <a:lnTo>
                  <a:pt x="232" y="38"/>
                </a:lnTo>
                <a:lnTo>
                  <a:pt x="219" y="30"/>
                </a:lnTo>
                <a:lnTo>
                  <a:pt x="204" y="23"/>
                </a:lnTo>
                <a:lnTo>
                  <a:pt x="187" y="16"/>
                </a:lnTo>
                <a:lnTo>
                  <a:pt x="170" y="10"/>
                </a:lnTo>
                <a:lnTo>
                  <a:pt x="151" y="5"/>
                </a:lnTo>
                <a:lnTo>
                  <a:pt x="133" y="2"/>
                </a:lnTo>
                <a:lnTo>
                  <a:pt x="114" y="0"/>
                </a:lnTo>
                <a:lnTo>
                  <a:pt x="95" y="1"/>
                </a:lnTo>
                <a:lnTo>
                  <a:pt x="76" y="4"/>
                </a:lnTo>
                <a:lnTo>
                  <a:pt x="68" y="6"/>
                </a:lnTo>
                <a:lnTo>
                  <a:pt x="59" y="10"/>
                </a:lnTo>
                <a:lnTo>
                  <a:pt x="51" y="14"/>
                </a:lnTo>
                <a:lnTo>
                  <a:pt x="43"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8" y="355"/>
                </a:lnTo>
                <a:lnTo>
                  <a:pt x="248" y="378"/>
                </a:lnTo>
                <a:lnTo>
                  <a:pt x="265" y="400"/>
                </a:lnTo>
                <a:lnTo>
                  <a:pt x="271" y="411"/>
                </a:lnTo>
                <a:lnTo>
                  <a:pt x="276" y="422"/>
                </a:lnTo>
                <a:lnTo>
                  <a:pt x="279" y="432"/>
                </a:lnTo>
                <a:lnTo>
                  <a:pt x="281" y="443"/>
                </a:lnTo>
                <a:lnTo>
                  <a:pt x="282" y="482"/>
                </a:lnTo>
                <a:lnTo>
                  <a:pt x="282" y="541"/>
                </a:lnTo>
                <a:lnTo>
                  <a:pt x="279" y="682"/>
                </a:lnTo>
                <a:lnTo>
                  <a:pt x="274" y="865"/>
                </a:lnTo>
                <a:lnTo>
                  <a:pt x="165" y="865"/>
                </a:lnTo>
                <a:close/>
              </a:path>
            </a:pathLst>
          </a:custGeom>
          <a:noFill/>
          <a:ln w="28800" cap="rnd">
            <a:solidFill>
              <a:srgbClr val="000000"/>
            </a:solidFill>
            <a:round/>
          </a:ln>
        </p:spPr>
        <p:txBody>
          <a:bodyPr/>
          <a:lstStyle/>
          <a:p>
            <a:endParaRPr lang="en-US"/>
          </a:p>
        </p:txBody>
      </p:sp>
      <p:sp>
        <p:nvSpPr>
          <p:cNvPr id="318" name="Straight Connector 317"/>
          <p:cNvSpPr/>
          <p:nvPr/>
        </p:nvSpPr>
        <p:spPr>
          <a:xfrm>
            <a:off x="390960" y="59040"/>
            <a:ext cx="0" cy="61560"/>
          </a:xfrm>
          <a:prstGeom prst="line">
            <a:avLst/>
          </a:prstGeom>
          <a:ln w="2880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319" name="Straight Connector 318"/>
          <p:cNvSpPr/>
          <p:nvPr/>
        </p:nvSpPr>
        <p:spPr>
          <a:xfrm flipH="1">
            <a:off x="602280" y="147960"/>
            <a:ext cx="43200" cy="43200"/>
          </a:xfrm>
          <a:prstGeom prst="line">
            <a:avLst/>
          </a:prstGeom>
          <a:ln w="2880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320" name="Straight Connector 319"/>
          <p:cNvSpPr/>
          <p:nvPr/>
        </p:nvSpPr>
        <p:spPr>
          <a:xfrm flipH="1">
            <a:off x="651240" y="384840"/>
            <a:ext cx="61560" cy="0"/>
          </a:xfrm>
          <a:prstGeom prst="line">
            <a:avLst/>
          </a:prstGeom>
          <a:ln w="2880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321" name="Straight Connector 320"/>
          <p:cNvSpPr/>
          <p:nvPr/>
        </p:nvSpPr>
        <p:spPr>
          <a:xfrm>
            <a:off x="136440" y="147960"/>
            <a:ext cx="43200" cy="43200"/>
          </a:xfrm>
          <a:prstGeom prst="line">
            <a:avLst/>
          </a:prstGeom>
          <a:ln w="2880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322" name="Straight Connector 321"/>
          <p:cNvSpPr/>
          <p:nvPr/>
        </p:nvSpPr>
        <p:spPr>
          <a:xfrm>
            <a:off x="69480" y="384840"/>
            <a:ext cx="61200" cy="0"/>
          </a:xfrm>
          <a:prstGeom prst="line">
            <a:avLst/>
          </a:prstGeom>
          <a:ln w="2880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9" name="Freeform: Shape 358"/>
          <p:cNvSpPr/>
          <p:nvPr/>
        </p:nvSpPr>
        <p:spPr>
          <a:xfrm>
            <a:off x="0" y="179280"/>
            <a:ext cx="4150080" cy="417240"/>
          </a:xfrm>
          <a:custGeom>
            <a:avLst/>
            <a:gdLst/>
            <a:ahLst/>
            <a:cxnLst/>
            <a:rect l="0" t="0" r="r" b="b"/>
            <a:pathLst>
              <a:path w="11528" h="1159">
                <a:moveTo>
                  <a:pt x="0" y="0"/>
                </a:moveTo>
                <a:lnTo>
                  <a:pt x="11528" y="0"/>
                </a:lnTo>
                <a:lnTo>
                  <a:pt x="11528" y="1159"/>
                </a:lnTo>
                <a:lnTo>
                  <a:pt x="0" y="1159"/>
                </a:lnTo>
                <a:lnTo>
                  <a:pt x="0" y="0"/>
                </a:lnTo>
                <a:close/>
              </a:path>
            </a:pathLst>
          </a:custGeom>
          <a:solidFill>
            <a:srgbClr val="F2C02C"/>
          </a:solidFill>
          <a:ln w="0">
            <a:noFill/>
          </a:ln>
        </p:spPr>
        <p:txBody>
          <a:bodyPr/>
          <a:lstStyle/>
          <a:p>
            <a:endParaRPr lang="en-US"/>
          </a:p>
        </p:txBody>
      </p:sp>
      <p:sp>
        <p:nvSpPr>
          <p:cNvPr id="360"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r>
              <a:rPr lang="en-US" sz="4400" b="0" strike="noStrike" spc="-1">
                <a:latin typeface="Noto Sans"/>
              </a:rPr>
              <a:t>Click to edit the title text format</a:t>
            </a:r>
          </a:p>
        </p:txBody>
      </p:sp>
      <p:sp>
        <p:nvSpPr>
          <p:cNvPr id="361" name="PlaceHolder 2"/>
          <p:cNvSpPr>
            <a:spLocks noGrp="1"/>
          </p:cNvSpPr>
          <p:nvPr>
            <p:ph type="body"/>
          </p:nvPr>
        </p:nvSpPr>
        <p:spPr>
          <a:xfrm>
            <a:off x="504000" y="1326600"/>
            <a:ext cx="9071640" cy="32882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
        <p:nvSpPr>
          <p:cNvPr id="362" name="PlaceHolder 3"/>
          <p:cNvSpPr>
            <a:spLocks noGrp="1"/>
          </p:cNvSpPr>
          <p:nvPr>
            <p:ph type="dt" idx="16"/>
          </p:nvPr>
        </p:nvSpPr>
        <p:spPr>
          <a:xfrm>
            <a:off x="504000" y="5165280"/>
            <a:ext cx="2348280" cy="390600"/>
          </a:xfrm>
          <a:prstGeom prst="rect">
            <a:avLst/>
          </a:prstGeom>
          <a:noFill/>
          <a:ln w="0">
            <a:noFill/>
          </a:ln>
        </p:spPr>
        <p:txBody>
          <a:bodyPr lIns="0" tIns="0" rIns="0" bIns="0" anchor="t">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363" name="PlaceHolder 4"/>
          <p:cNvSpPr>
            <a:spLocks noGrp="1"/>
          </p:cNvSpPr>
          <p:nvPr>
            <p:ph type="ftr" idx="17"/>
          </p:nvPr>
        </p:nvSpPr>
        <p:spPr>
          <a:xfrm>
            <a:off x="3447360" y="5165280"/>
            <a:ext cx="3195000" cy="390600"/>
          </a:xfrm>
          <a:prstGeom prst="rect">
            <a:avLst/>
          </a:prstGeom>
          <a:noFill/>
          <a:ln w="0">
            <a:noFill/>
          </a:ln>
        </p:spPr>
        <p:txBody>
          <a:bodyPr lIns="0" tIns="0" rIns="0" bIns="0" anchor="t">
            <a:noAutofit/>
          </a:bodyPr>
          <a:lstStyle>
            <a:lvl1pPr algn="ctr">
              <a:buNone/>
              <a:defRPr lang="en-US" sz="1400" b="0" strike="noStrike" spc="-1">
                <a:latin typeface="Times New Roman"/>
              </a:defRPr>
            </a:lvl1pPr>
          </a:lstStyle>
          <a:p>
            <a:pPr algn="ctr">
              <a:buNone/>
            </a:pPr>
            <a:r>
              <a:rPr lang="en-US" sz="1400" b="0" strike="noStrike" spc="-1">
                <a:latin typeface="Times New Roman"/>
              </a:rPr>
              <a:t>&lt;footer&gt;</a:t>
            </a:r>
          </a:p>
        </p:txBody>
      </p:sp>
      <p:sp>
        <p:nvSpPr>
          <p:cNvPr id="364" name="PlaceHolder 5"/>
          <p:cNvSpPr>
            <a:spLocks noGrp="1"/>
          </p:cNvSpPr>
          <p:nvPr>
            <p:ph type="sldNum" idx="18"/>
          </p:nvPr>
        </p:nvSpPr>
        <p:spPr>
          <a:xfrm>
            <a:off x="7227360" y="5165280"/>
            <a:ext cx="2348280" cy="39060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fld id="{D1088C45-33C2-4E7F-A713-E106052292A6}" type="slidenum">
              <a:rPr lang="en-US" sz="1400" b="0" strike="noStrike" spc="-1">
                <a:latin typeface="Times New Roman"/>
              </a:rPr>
              <a:t>‹#›</a:t>
            </a:fld>
            <a:endParaRPr lang="en-US" sz="1400" b="0" strike="noStrike" spc="-1">
              <a:latin typeface="Times New Roman"/>
            </a:endParaRPr>
          </a:p>
        </p:txBody>
      </p:sp>
      <p:sp>
        <p:nvSpPr>
          <p:cNvPr id="365" name="Freeform: Shape 364"/>
          <p:cNvSpPr/>
          <p:nvPr/>
        </p:nvSpPr>
        <p:spPr>
          <a:xfrm>
            <a:off x="8018280" y="3637080"/>
            <a:ext cx="1355040" cy="1630440"/>
          </a:xfrm>
          <a:custGeom>
            <a:avLst/>
            <a:gdLst/>
            <a:ahLst/>
            <a:cxnLst/>
            <a:rect l="0" t="0" r="r" b="b"/>
            <a:pathLst>
              <a:path w="3764" h="4529">
                <a:moveTo>
                  <a:pt x="1882" y="0"/>
                </a:moveTo>
                <a:lnTo>
                  <a:pt x="1882" y="0"/>
                </a:lnTo>
                <a:lnTo>
                  <a:pt x="1882" y="0"/>
                </a:lnTo>
                <a:lnTo>
                  <a:pt x="1754" y="4"/>
                </a:lnTo>
                <a:lnTo>
                  <a:pt x="1631" y="15"/>
                </a:lnTo>
                <a:lnTo>
                  <a:pt x="1511" y="34"/>
                </a:lnTo>
                <a:lnTo>
                  <a:pt x="1394" y="61"/>
                </a:lnTo>
                <a:lnTo>
                  <a:pt x="1279" y="96"/>
                </a:lnTo>
                <a:lnTo>
                  <a:pt x="1166" y="140"/>
                </a:lnTo>
                <a:lnTo>
                  <a:pt x="1053" y="191"/>
                </a:lnTo>
                <a:lnTo>
                  <a:pt x="941" y="252"/>
                </a:lnTo>
                <a:lnTo>
                  <a:pt x="832" y="319"/>
                </a:lnTo>
                <a:lnTo>
                  <a:pt x="731" y="390"/>
                </a:lnTo>
                <a:lnTo>
                  <a:pt x="637" y="467"/>
                </a:lnTo>
                <a:lnTo>
                  <a:pt x="549" y="548"/>
                </a:lnTo>
                <a:lnTo>
                  <a:pt x="467" y="636"/>
                </a:lnTo>
                <a:lnTo>
                  <a:pt x="391" y="730"/>
                </a:lnTo>
                <a:lnTo>
                  <a:pt x="319" y="831"/>
                </a:lnTo>
                <a:lnTo>
                  <a:pt x="252" y="940"/>
                </a:lnTo>
                <a:lnTo>
                  <a:pt x="191" y="1052"/>
                </a:lnTo>
                <a:lnTo>
                  <a:pt x="139" y="1165"/>
                </a:lnTo>
                <a:lnTo>
                  <a:pt x="96" y="1278"/>
                </a:lnTo>
                <a:lnTo>
                  <a:pt x="61" y="1393"/>
                </a:lnTo>
                <a:lnTo>
                  <a:pt x="34" y="1510"/>
                </a:lnTo>
                <a:lnTo>
                  <a:pt x="15" y="1630"/>
                </a:lnTo>
                <a:lnTo>
                  <a:pt x="4" y="1753"/>
                </a:lnTo>
                <a:lnTo>
                  <a:pt x="0" y="1881"/>
                </a:lnTo>
                <a:lnTo>
                  <a:pt x="0" y="1881"/>
                </a:lnTo>
                <a:lnTo>
                  <a:pt x="0" y="1881"/>
                </a:lnTo>
                <a:lnTo>
                  <a:pt x="4" y="2008"/>
                </a:lnTo>
                <a:lnTo>
                  <a:pt x="15" y="2131"/>
                </a:lnTo>
                <a:lnTo>
                  <a:pt x="34" y="2250"/>
                </a:lnTo>
                <a:lnTo>
                  <a:pt x="61" y="2367"/>
                </a:lnTo>
                <a:lnTo>
                  <a:pt x="96" y="2482"/>
                </a:lnTo>
                <a:lnTo>
                  <a:pt x="140" y="2595"/>
                </a:lnTo>
                <a:lnTo>
                  <a:pt x="192" y="2707"/>
                </a:lnTo>
                <a:lnTo>
                  <a:pt x="252" y="2819"/>
                </a:lnTo>
                <a:lnTo>
                  <a:pt x="319" y="2927"/>
                </a:lnTo>
                <a:lnTo>
                  <a:pt x="391" y="3028"/>
                </a:lnTo>
                <a:lnTo>
                  <a:pt x="467" y="3123"/>
                </a:lnTo>
                <a:lnTo>
                  <a:pt x="549" y="3210"/>
                </a:lnTo>
                <a:lnTo>
                  <a:pt x="637" y="3292"/>
                </a:lnTo>
                <a:lnTo>
                  <a:pt x="731" y="3368"/>
                </a:lnTo>
                <a:lnTo>
                  <a:pt x="832" y="3440"/>
                </a:lnTo>
                <a:lnTo>
                  <a:pt x="941" y="3507"/>
                </a:lnTo>
                <a:lnTo>
                  <a:pt x="1020" y="3550"/>
                </a:lnTo>
                <a:lnTo>
                  <a:pt x="1097" y="3588"/>
                </a:lnTo>
                <a:lnTo>
                  <a:pt x="1176" y="3622"/>
                </a:lnTo>
                <a:lnTo>
                  <a:pt x="1260" y="3654"/>
                </a:lnTo>
                <a:lnTo>
                  <a:pt x="1260" y="3656"/>
                </a:lnTo>
                <a:lnTo>
                  <a:pt x="1260" y="4308"/>
                </a:lnTo>
                <a:lnTo>
                  <a:pt x="1261" y="4330"/>
                </a:lnTo>
                <a:lnTo>
                  <a:pt x="1264" y="4353"/>
                </a:lnTo>
                <a:lnTo>
                  <a:pt x="1270" y="4374"/>
                </a:lnTo>
                <a:lnTo>
                  <a:pt x="1277" y="4394"/>
                </a:lnTo>
                <a:lnTo>
                  <a:pt x="1287" y="4413"/>
                </a:lnTo>
                <a:lnTo>
                  <a:pt x="1298" y="4432"/>
                </a:lnTo>
                <a:lnTo>
                  <a:pt x="1310" y="4449"/>
                </a:lnTo>
                <a:lnTo>
                  <a:pt x="1325" y="4464"/>
                </a:lnTo>
                <a:lnTo>
                  <a:pt x="1340" y="4479"/>
                </a:lnTo>
                <a:lnTo>
                  <a:pt x="1357" y="4491"/>
                </a:lnTo>
                <a:lnTo>
                  <a:pt x="1376" y="4502"/>
                </a:lnTo>
                <a:lnTo>
                  <a:pt x="1395" y="4511"/>
                </a:lnTo>
                <a:lnTo>
                  <a:pt x="1415" y="4519"/>
                </a:lnTo>
                <a:lnTo>
                  <a:pt x="1436" y="4524"/>
                </a:lnTo>
                <a:lnTo>
                  <a:pt x="1458" y="4528"/>
                </a:lnTo>
                <a:lnTo>
                  <a:pt x="1481" y="4529"/>
                </a:lnTo>
                <a:lnTo>
                  <a:pt x="2282" y="4529"/>
                </a:lnTo>
                <a:lnTo>
                  <a:pt x="2305" y="4528"/>
                </a:lnTo>
                <a:lnTo>
                  <a:pt x="2327" y="4524"/>
                </a:lnTo>
                <a:lnTo>
                  <a:pt x="2348" y="4519"/>
                </a:lnTo>
                <a:lnTo>
                  <a:pt x="2368" y="4511"/>
                </a:lnTo>
                <a:lnTo>
                  <a:pt x="2388" y="4502"/>
                </a:lnTo>
                <a:lnTo>
                  <a:pt x="2406" y="4491"/>
                </a:lnTo>
                <a:lnTo>
                  <a:pt x="2423" y="4479"/>
                </a:lnTo>
                <a:lnTo>
                  <a:pt x="2439" y="4464"/>
                </a:lnTo>
                <a:lnTo>
                  <a:pt x="2453" y="4449"/>
                </a:lnTo>
                <a:lnTo>
                  <a:pt x="2465" y="4432"/>
                </a:lnTo>
                <a:lnTo>
                  <a:pt x="2476" y="4413"/>
                </a:lnTo>
                <a:lnTo>
                  <a:pt x="2486" y="4394"/>
                </a:lnTo>
                <a:lnTo>
                  <a:pt x="2493" y="4374"/>
                </a:lnTo>
                <a:lnTo>
                  <a:pt x="2498" y="4353"/>
                </a:lnTo>
                <a:lnTo>
                  <a:pt x="2502" y="4330"/>
                </a:lnTo>
                <a:lnTo>
                  <a:pt x="2503" y="4308"/>
                </a:lnTo>
                <a:lnTo>
                  <a:pt x="2503" y="3656"/>
                </a:lnTo>
                <a:lnTo>
                  <a:pt x="2503" y="3654"/>
                </a:lnTo>
                <a:lnTo>
                  <a:pt x="2503" y="3654"/>
                </a:lnTo>
                <a:lnTo>
                  <a:pt x="2587" y="3622"/>
                </a:lnTo>
                <a:lnTo>
                  <a:pt x="2667" y="3588"/>
                </a:lnTo>
                <a:lnTo>
                  <a:pt x="2744" y="3550"/>
                </a:lnTo>
                <a:lnTo>
                  <a:pt x="2823" y="3507"/>
                </a:lnTo>
                <a:lnTo>
                  <a:pt x="2931" y="3440"/>
                </a:lnTo>
                <a:lnTo>
                  <a:pt x="3033" y="3368"/>
                </a:lnTo>
                <a:lnTo>
                  <a:pt x="3127" y="3292"/>
                </a:lnTo>
                <a:lnTo>
                  <a:pt x="3215" y="3210"/>
                </a:lnTo>
                <a:lnTo>
                  <a:pt x="3297" y="3123"/>
                </a:lnTo>
                <a:lnTo>
                  <a:pt x="3373" y="3029"/>
                </a:lnTo>
                <a:lnTo>
                  <a:pt x="3445" y="2927"/>
                </a:lnTo>
                <a:lnTo>
                  <a:pt x="3512" y="2819"/>
                </a:lnTo>
                <a:lnTo>
                  <a:pt x="3572" y="2707"/>
                </a:lnTo>
                <a:lnTo>
                  <a:pt x="3624" y="2595"/>
                </a:lnTo>
                <a:lnTo>
                  <a:pt x="3667" y="2482"/>
                </a:lnTo>
                <a:lnTo>
                  <a:pt x="3702" y="2367"/>
                </a:lnTo>
                <a:lnTo>
                  <a:pt x="3729" y="2250"/>
                </a:lnTo>
                <a:lnTo>
                  <a:pt x="3748" y="2131"/>
                </a:lnTo>
                <a:lnTo>
                  <a:pt x="3760" y="2008"/>
                </a:lnTo>
                <a:lnTo>
                  <a:pt x="3764" y="1881"/>
                </a:lnTo>
                <a:lnTo>
                  <a:pt x="3764" y="1881"/>
                </a:lnTo>
                <a:lnTo>
                  <a:pt x="3764" y="1881"/>
                </a:lnTo>
                <a:lnTo>
                  <a:pt x="3760" y="1753"/>
                </a:lnTo>
                <a:lnTo>
                  <a:pt x="3749" y="1630"/>
                </a:lnTo>
                <a:lnTo>
                  <a:pt x="3730" y="1510"/>
                </a:lnTo>
                <a:lnTo>
                  <a:pt x="3703" y="1393"/>
                </a:lnTo>
                <a:lnTo>
                  <a:pt x="3668" y="1278"/>
                </a:lnTo>
                <a:lnTo>
                  <a:pt x="3624" y="1165"/>
                </a:lnTo>
                <a:lnTo>
                  <a:pt x="3573" y="1052"/>
                </a:lnTo>
                <a:lnTo>
                  <a:pt x="3512" y="940"/>
                </a:lnTo>
                <a:lnTo>
                  <a:pt x="3445" y="831"/>
                </a:lnTo>
                <a:lnTo>
                  <a:pt x="3373" y="730"/>
                </a:lnTo>
                <a:lnTo>
                  <a:pt x="3297" y="636"/>
                </a:lnTo>
                <a:lnTo>
                  <a:pt x="3215" y="548"/>
                </a:lnTo>
                <a:lnTo>
                  <a:pt x="3127" y="467"/>
                </a:lnTo>
                <a:lnTo>
                  <a:pt x="3033" y="390"/>
                </a:lnTo>
                <a:lnTo>
                  <a:pt x="2932" y="319"/>
                </a:lnTo>
                <a:lnTo>
                  <a:pt x="2823" y="252"/>
                </a:lnTo>
                <a:lnTo>
                  <a:pt x="2711" y="191"/>
                </a:lnTo>
                <a:lnTo>
                  <a:pt x="2598" y="140"/>
                </a:lnTo>
                <a:lnTo>
                  <a:pt x="2485" y="96"/>
                </a:lnTo>
                <a:lnTo>
                  <a:pt x="2370" y="61"/>
                </a:lnTo>
                <a:lnTo>
                  <a:pt x="2253" y="34"/>
                </a:lnTo>
                <a:lnTo>
                  <a:pt x="2133" y="15"/>
                </a:lnTo>
                <a:lnTo>
                  <a:pt x="2009" y="4"/>
                </a:lnTo>
                <a:lnTo>
                  <a:pt x="1882" y="0"/>
                </a:lnTo>
                <a:close/>
              </a:path>
            </a:pathLst>
          </a:custGeom>
          <a:noFill/>
          <a:ln w="68040" cap="sq">
            <a:solidFill>
              <a:srgbClr val="F2C02C"/>
            </a:solidFill>
            <a:miter/>
          </a:ln>
        </p:spPr>
        <p:txBody>
          <a:bodyPr/>
          <a:lstStyle/>
          <a:p>
            <a:endParaRPr lang="en-US"/>
          </a:p>
        </p:txBody>
      </p:sp>
      <p:sp>
        <p:nvSpPr>
          <p:cNvPr id="366" name="Freeform: Shape 365"/>
          <p:cNvSpPr/>
          <p:nvPr/>
        </p:nvSpPr>
        <p:spPr>
          <a:xfrm>
            <a:off x="8377560" y="5267520"/>
            <a:ext cx="636120" cy="159120"/>
          </a:xfrm>
          <a:custGeom>
            <a:avLst/>
            <a:gdLst/>
            <a:ahLst/>
            <a:cxnLst/>
            <a:rect l="0" t="0" r="r" b="b"/>
            <a:pathLst>
              <a:path w="1767" h="442">
                <a:moveTo>
                  <a:pt x="884" y="442"/>
                </a:moveTo>
                <a:lnTo>
                  <a:pt x="1546" y="442"/>
                </a:lnTo>
                <a:lnTo>
                  <a:pt x="1569" y="441"/>
                </a:lnTo>
                <a:lnTo>
                  <a:pt x="1590" y="437"/>
                </a:lnTo>
                <a:lnTo>
                  <a:pt x="1612" y="432"/>
                </a:lnTo>
                <a:lnTo>
                  <a:pt x="1632" y="425"/>
                </a:lnTo>
                <a:lnTo>
                  <a:pt x="1651" y="415"/>
                </a:lnTo>
                <a:lnTo>
                  <a:pt x="1669" y="404"/>
                </a:lnTo>
                <a:lnTo>
                  <a:pt x="1686" y="391"/>
                </a:lnTo>
                <a:lnTo>
                  <a:pt x="1702" y="377"/>
                </a:lnTo>
                <a:lnTo>
                  <a:pt x="1716" y="362"/>
                </a:lnTo>
                <a:lnTo>
                  <a:pt x="1729" y="345"/>
                </a:lnTo>
                <a:lnTo>
                  <a:pt x="1740" y="326"/>
                </a:lnTo>
                <a:lnTo>
                  <a:pt x="1750" y="307"/>
                </a:lnTo>
                <a:lnTo>
                  <a:pt x="1757" y="287"/>
                </a:lnTo>
                <a:lnTo>
                  <a:pt x="1762" y="266"/>
                </a:lnTo>
                <a:lnTo>
                  <a:pt x="1766" y="244"/>
                </a:lnTo>
                <a:lnTo>
                  <a:pt x="1767" y="221"/>
                </a:lnTo>
                <a:lnTo>
                  <a:pt x="1766" y="198"/>
                </a:lnTo>
                <a:lnTo>
                  <a:pt x="1762" y="176"/>
                </a:lnTo>
                <a:lnTo>
                  <a:pt x="1757" y="155"/>
                </a:lnTo>
                <a:lnTo>
                  <a:pt x="1750" y="135"/>
                </a:lnTo>
                <a:lnTo>
                  <a:pt x="1740" y="116"/>
                </a:lnTo>
                <a:lnTo>
                  <a:pt x="1729" y="97"/>
                </a:lnTo>
                <a:lnTo>
                  <a:pt x="1716" y="80"/>
                </a:lnTo>
                <a:lnTo>
                  <a:pt x="1702" y="65"/>
                </a:lnTo>
                <a:lnTo>
                  <a:pt x="1686" y="50"/>
                </a:lnTo>
                <a:lnTo>
                  <a:pt x="1669" y="38"/>
                </a:lnTo>
                <a:lnTo>
                  <a:pt x="1651" y="27"/>
                </a:lnTo>
                <a:lnTo>
                  <a:pt x="1632" y="17"/>
                </a:lnTo>
                <a:lnTo>
                  <a:pt x="1612" y="10"/>
                </a:lnTo>
                <a:lnTo>
                  <a:pt x="1590" y="4"/>
                </a:lnTo>
                <a:lnTo>
                  <a:pt x="1569" y="1"/>
                </a:lnTo>
                <a:lnTo>
                  <a:pt x="1546" y="0"/>
                </a:lnTo>
                <a:lnTo>
                  <a:pt x="221" y="0"/>
                </a:lnTo>
                <a:lnTo>
                  <a:pt x="198" y="1"/>
                </a:lnTo>
                <a:lnTo>
                  <a:pt x="176" y="4"/>
                </a:lnTo>
                <a:lnTo>
                  <a:pt x="155" y="10"/>
                </a:lnTo>
                <a:lnTo>
                  <a:pt x="135" y="17"/>
                </a:lnTo>
                <a:lnTo>
                  <a:pt x="116" y="27"/>
                </a:lnTo>
                <a:lnTo>
                  <a:pt x="97" y="38"/>
                </a:lnTo>
                <a:lnTo>
                  <a:pt x="80" y="50"/>
                </a:lnTo>
                <a:lnTo>
                  <a:pt x="65" y="65"/>
                </a:lnTo>
                <a:lnTo>
                  <a:pt x="50" y="80"/>
                </a:lnTo>
                <a:lnTo>
                  <a:pt x="38" y="97"/>
                </a:lnTo>
                <a:lnTo>
                  <a:pt x="27" y="116"/>
                </a:lnTo>
                <a:lnTo>
                  <a:pt x="17" y="135"/>
                </a:lnTo>
                <a:lnTo>
                  <a:pt x="10" y="155"/>
                </a:lnTo>
                <a:lnTo>
                  <a:pt x="4" y="176"/>
                </a:lnTo>
                <a:lnTo>
                  <a:pt x="1" y="198"/>
                </a:lnTo>
                <a:lnTo>
                  <a:pt x="0" y="221"/>
                </a:lnTo>
                <a:lnTo>
                  <a:pt x="1" y="244"/>
                </a:lnTo>
                <a:lnTo>
                  <a:pt x="4" y="266"/>
                </a:lnTo>
                <a:lnTo>
                  <a:pt x="10" y="287"/>
                </a:lnTo>
                <a:lnTo>
                  <a:pt x="17" y="307"/>
                </a:lnTo>
                <a:lnTo>
                  <a:pt x="27" y="326"/>
                </a:lnTo>
                <a:lnTo>
                  <a:pt x="38" y="345"/>
                </a:lnTo>
                <a:lnTo>
                  <a:pt x="50" y="362"/>
                </a:lnTo>
                <a:lnTo>
                  <a:pt x="65" y="377"/>
                </a:lnTo>
                <a:lnTo>
                  <a:pt x="80" y="391"/>
                </a:lnTo>
                <a:lnTo>
                  <a:pt x="97" y="404"/>
                </a:lnTo>
                <a:lnTo>
                  <a:pt x="116" y="415"/>
                </a:lnTo>
                <a:lnTo>
                  <a:pt x="135" y="425"/>
                </a:lnTo>
                <a:lnTo>
                  <a:pt x="155" y="432"/>
                </a:lnTo>
                <a:lnTo>
                  <a:pt x="176" y="437"/>
                </a:lnTo>
                <a:lnTo>
                  <a:pt x="198" y="441"/>
                </a:lnTo>
                <a:lnTo>
                  <a:pt x="221" y="442"/>
                </a:lnTo>
                <a:lnTo>
                  <a:pt x="884" y="442"/>
                </a:lnTo>
                <a:close/>
              </a:path>
            </a:pathLst>
          </a:custGeom>
          <a:noFill/>
          <a:ln w="68040" cap="rnd">
            <a:solidFill>
              <a:srgbClr val="F2C02C"/>
            </a:solidFill>
            <a:round/>
          </a:ln>
        </p:spPr>
        <p:txBody>
          <a:bodyPr/>
          <a:lstStyle/>
          <a:p>
            <a:endParaRPr lang="en-US"/>
          </a:p>
        </p:txBody>
      </p:sp>
      <p:sp>
        <p:nvSpPr>
          <p:cNvPr id="367" name="Freeform: Shape 366"/>
          <p:cNvSpPr/>
          <p:nvPr/>
        </p:nvSpPr>
        <p:spPr>
          <a:xfrm>
            <a:off x="8439120" y="5424480"/>
            <a:ext cx="513360" cy="158760"/>
          </a:xfrm>
          <a:custGeom>
            <a:avLst/>
            <a:gdLst/>
            <a:ahLst/>
            <a:cxnLst/>
            <a:rect l="0" t="0" r="r" b="b"/>
            <a:pathLst>
              <a:path w="1426" h="441">
                <a:moveTo>
                  <a:pt x="713" y="441"/>
                </a:moveTo>
                <a:lnTo>
                  <a:pt x="1205" y="441"/>
                </a:lnTo>
                <a:lnTo>
                  <a:pt x="1228" y="440"/>
                </a:lnTo>
                <a:lnTo>
                  <a:pt x="1249" y="436"/>
                </a:lnTo>
                <a:lnTo>
                  <a:pt x="1271" y="431"/>
                </a:lnTo>
                <a:lnTo>
                  <a:pt x="1291" y="424"/>
                </a:lnTo>
                <a:lnTo>
                  <a:pt x="1310" y="414"/>
                </a:lnTo>
                <a:lnTo>
                  <a:pt x="1328" y="403"/>
                </a:lnTo>
                <a:lnTo>
                  <a:pt x="1346" y="391"/>
                </a:lnTo>
                <a:lnTo>
                  <a:pt x="1361" y="376"/>
                </a:lnTo>
                <a:lnTo>
                  <a:pt x="1375" y="361"/>
                </a:lnTo>
                <a:lnTo>
                  <a:pt x="1388" y="344"/>
                </a:lnTo>
                <a:lnTo>
                  <a:pt x="1399" y="326"/>
                </a:lnTo>
                <a:lnTo>
                  <a:pt x="1409" y="306"/>
                </a:lnTo>
                <a:lnTo>
                  <a:pt x="1416" y="286"/>
                </a:lnTo>
                <a:lnTo>
                  <a:pt x="1421" y="265"/>
                </a:lnTo>
                <a:lnTo>
                  <a:pt x="1425" y="243"/>
                </a:lnTo>
                <a:lnTo>
                  <a:pt x="1426" y="221"/>
                </a:lnTo>
                <a:lnTo>
                  <a:pt x="1426" y="221"/>
                </a:lnTo>
                <a:lnTo>
                  <a:pt x="1425" y="198"/>
                </a:lnTo>
                <a:lnTo>
                  <a:pt x="1421" y="176"/>
                </a:lnTo>
                <a:lnTo>
                  <a:pt x="1416" y="155"/>
                </a:lnTo>
                <a:lnTo>
                  <a:pt x="1409" y="135"/>
                </a:lnTo>
                <a:lnTo>
                  <a:pt x="1399" y="116"/>
                </a:lnTo>
                <a:lnTo>
                  <a:pt x="1388" y="97"/>
                </a:lnTo>
                <a:lnTo>
                  <a:pt x="1375" y="80"/>
                </a:lnTo>
                <a:lnTo>
                  <a:pt x="1361" y="65"/>
                </a:lnTo>
                <a:lnTo>
                  <a:pt x="1346" y="50"/>
                </a:lnTo>
                <a:lnTo>
                  <a:pt x="1328" y="38"/>
                </a:lnTo>
                <a:lnTo>
                  <a:pt x="1310" y="27"/>
                </a:lnTo>
                <a:lnTo>
                  <a:pt x="1291" y="17"/>
                </a:lnTo>
                <a:lnTo>
                  <a:pt x="1271" y="10"/>
                </a:lnTo>
                <a:lnTo>
                  <a:pt x="1249" y="4"/>
                </a:lnTo>
                <a:lnTo>
                  <a:pt x="1228" y="1"/>
                </a:lnTo>
                <a:lnTo>
                  <a:pt x="1205" y="0"/>
                </a:lnTo>
                <a:lnTo>
                  <a:pt x="221" y="0"/>
                </a:lnTo>
                <a:lnTo>
                  <a:pt x="198" y="1"/>
                </a:lnTo>
                <a:lnTo>
                  <a:pt x="176" y="4"/>
                </a:lnTo>
                <a:lnTo>
                  <a:pt x="155" y="10"/>
                </a:lnTo>
                <a:lnTo>
                  <a:pt x="135" y="17"/>
                </a:lnTo>
                <a:lnTo>
                  <a:pt x="116" y="27"/>
                </a:lnTo>
                <a:lnTo>
                  <a:pt x="97" y="38"/>
                </a:lnTo>
                <a:lnTo>
                  <a:pt x="80" y="50"/>
                </a:lnTo>
                <a:lnTo>
                  <a:pt x="65" y="65"/>
                </a:lnTo>
                <a:lnTo>
                  <a:pt x="50" y="80"/>
                </a:lnTo>
                <a:lnTo>
                  <a:pt x="38" y="97"/>
                </a:lnTo>
                <a:lnTo>
                  <a:pt x="27" y="116"/>
                </a:lnTo>
                <a:lnTo>
                  <a:pt x="17" y="135"/>
                </a:lnTo>
                <a:lnTo>
                  <a:pt x="10" y="155"/>
                </a:lnTo>
                <a:lnTo>
                  <a:pt x="4" y="176"/>
                </a:lnTo>
                <a:lnTo>
                  <a:pt x="1" y="198"/>
                </a:lnTo>
                <a:lnTo>
                  <a:pt x="0" y="221"/>
                </a:lnTo>
                <a:lnTo>
                  <a:pt x="0" y="221"/>
                </a:lnTo>
                <a:lnTo>
                  <a:pt x="1" y="243"/>
                </a:lnTo>
                <a:lnTo>
                  <a:pt x="4" y="265"/>
                </a:lnTo>
                <a:lnTo>
                  <a:pt x="10" y="286"/>
                </a:lnTo>
                <a:lnTo>
                  <a:pt x="17" y="306"/>
                </a:lnTo>
                <a:lnTo>
                  <a:pt x="27" y="326"/>
                </a:lnTo>
                <a:lnTo>
                  <a:pt x="38" y="344"/>
                </a:lnTo>
                <a:lnTo>
                  <a:pt x="50" y="361"/>
                </a:lnTo>
                <a:lnTo>
                  <a:pt x="65" y="376"/>
                </a:lnTo>
                <a:lnTo>
                  <a:pt x="80" y="391"/>
                </a:lnTo>
                <a:lnTo>
                  <a:pt x="97" y="403"/>
                </a:lnTo>
                <a:lnTo>
                  <a:pt x="116" y="414"/>
                </a:lnTo>
                <a:lnTo>
                  <a:pt x="135" y="424"/>
                </a:lnTo>
                <a:lnTo>
                  <a:pt x="155" y="431"/>
                </a:lnTo>
                <a:lnTo>
                  <a:pt x="176" y="436"/>
                </a:lnTo>
                <a:lnTo>
                  <a:pt x="198" y="440"/>
                </a:lnTo>
                <a:lnTo>
                  <a:pt x="221" y="441"/>
                </a:lnTo>
                <a:lnTo>
                  <a:pt x="713" y="441"/>
                </a:lnTo>
                <a:close/>
              </a:path>
            </a:pathLst>
          </a:custGeom>
          <a:noFill/>
          <a:ln w="68040" cap="rnd">
            <a:solidFill>
              <a:srgbClr val="F2C02C"/>
            </a:solidFill>
            <a:round/>
          </a:ln>
        </p:spPr>
        <p:txBody>
          <a:bodyPr/>
          <a:lstStyle/>
          <a:p>
            <a:endParaRPr lang="en-US"/>
          </a:p>
        </p:txBody>
      </p:sp>
      <p:sp>
        <p:nvSpPr>
          <p:cNvPr id="368" name="Freeform: Shape 367"/>
          <p:cNvSpPr/>
          <p:nvPr/>
        </p:nvSpPr>
        <p:spPr>
          <a:xfrm>
            <a:off x="8388720" y="4087440"/>
            <a:ext cx="621000" cy="1180440"/>
          </a:xfrm>
          <a:custGeom>
            <a:avLst/>
            <a:gdLst/>
            <a:ahLst/>
            <a:cxnLst/>
            <a:rect l="0" t="0" r="r" b="b"/>
            <a:pathLst>
              <a:path w="1725" h="3279">
                <a:moveTo>
                  <a:pt x="626" y="3279"/>
                </a:moveTo>
                <a:lnTo>
                  <a:pt x="640" y="2451"/>
                </a:lnTo>
                <a:lnTo>
                  <a:pt x="648" y="2015"/>
                </a:lnTo>
                <a:lnTo>
                  <a:pt x="657" y="1734"/>
                </a:lnTo>
                <a:lnTo>
                  <a:pt x="663" y="1683"/>
                </a:lnTo>
                <a:lnTo>
                  <a:pt x="675" y="1636"/>
                </a:lnTo>
                <a:lnTo>
                  <a:pt x="693" y="1591"/>
                </a:lnTo>
                <a:lnTo>
                  <a:pt x="715" y="1548"/>
                </a:lnTo>
                <a:lnTo>
                  <a:pt x="742" y="1508"/>
                </a:lnTo>
                <a:lnTo>
                  <a:pt x="774" y="1469"/>
                </a:lnTo>
                <a:lnTo>
                  <a:pt x="848" y="1397"/>
                </a:lnTo>
                <a:lnTo>
                  <a:pt x="934" y="1331"/>
                </a:lnTo>
                <a:lnTo>
                  <a:pt x="1029" y="1268"/>
                </a:lnTo>
                <a:lnTo>
                  <a:pt x="1231" y="1147"/>
                </a:lnTo>
                <a:lnTo>
                  <a:pt x="1428" y="1023"/>
                </a:lnTo>
                <a:lnTo>
                  <a:pt x="1516" y="956"/>
                </a:lnTo>
                <a:lnTo>
                  <a:pt x="1593" y="882"/>
                </a:lnTo>
                <a:lnTo>
                  <a:pt x="1626" y="843"/>
                </a:lnTo>
                <a:lnTo>
                  <a:pt x="1655" y="802"/>
                </a:lnTo>
                <a:lnTo>
                  <a:pt x="1680" y="758"/>
                </a:lnTo>
                <a:lnTo>
                  <a:pt x="1699" y="712"/>
                </a:lnTo>
                <a:lnTo>
                  <a:pt x="1714" y="663"/>
                </a:lnTo>
                <a:lnTo>
                  <a:pt x="1722" y="612"/>
                </a:lnTo>
                <a:lnTo>
                  <a:pt x="1725" y="557"/>
                </a:lnTo>
                <a:lnTo>
                  <a:pt x="1721" y="500"/>
                </a:lnTo>
                <a:lnTo>
                  <a:pt x="1712" y="454"/>
                </a:lnTo>
                <a:lnTo>
                  <a:pt x="1698" y="413"/>
                </a:lnTo>
                <a:lnTo>
                  <a:pt x="1678" y="378"/>
                </a:lnTo>
                <a:lnTo>
                  <a:pt x="1655" y="348"/>
                </a:lnTo>
                <a:lnTo>
                  <a:pt x="1627" y="322"/>
                </a:lnTo>
                <a:lnTo>
                  <a:pt x="1595" y="302"/>
                </a:lnTo>
                <a:lnTo>
                  <a:pt x="1560" y="286"/>
                </a:lnTo>
                <a:lnTo>
                  <a:pt x="1522" y="274"/>
                </a:lnTo>
                <a:lnTo>
                  <a:pt x="1482" y="267"/>
                </a:lnTo>
                <a:lnTo>
                  <a:pt x="1440" y="263"/>
                </a:lnTo>
                <a:lnTo>
                  <a:pt x="1351" y="266"/>
                </a:lnTo>
                <a:lnTo>
                  <a:pt x="1258" y="282"/>
                </a:lnTo>
                <a:lnTo>
                  <a:pt x="1167" y="309"/>
                </a:lnTo>
                <a:lnTo>
                  <a:pt x="1078" y="346"/>
                </a:lnTo>
                <a:lnTo>
                  <a:pt x="997" y="390"/>
                </a:lnTo>
                <a:lnTo>
                  <a:pt x="926" y="440"/>
                </a:lnTo>
                <a:lnTo>
                  <a:pt x="896" y="467"/>
                </a:lnTo>
                <a:lnTo>
                  <a:pt x="869" y="495"/>
                </a:lnTo>
                <a:lnTo>
                  <a:pt x="847" y="523"/>
                </a:lnTo>
                <a:lnTo>
                  <a:pt x="829" y="552"/>
                </a:lnTo>
                <a:lnTo>
                  <a:pt x="816" y="581"/>
                </a:lnTo>
                <a:lnTo>
                  <a:pt x="809" y="610"/>
                </a:lnTo>
                <a:lnTo>
                  <a:pt x="808" y="638"/>
                </a:lnTo>
                <a:lnTo>
                  <a:pt x="813" y="666"/>
                </a:lnTo>
                <a:lnTo>
                  <a:pt x="825" y="694"/>
                </a:lnTo>
                <a:lnTo>
                  <a:pt x="844" y="721"/>
                </a:lnTo>
                <a:lnTo>
                  <a:pt x="861" y="738"/>
                </a:lnTo>
                <a:lnTo>
                  <a:pt x="879" y="752"/>
                </a:lnTo>
                <a:lnTo>
                  <a:pt x="896" y="762"/>
                </a:lnTo>
                <a:lnTo>
                  <a:pt x="913" y="768"/>
                </a:lnTo>
                <a:lnTo>
                  <a:pt x="929" y="770"/>
                </a:lnTo>
                <a:lnTo>
                  <a:pt x="945" y="769"/>
                </a:lnTo>
                <a:lnTo>
                  <a:pt x="961" y="765"/>
                </a:lnTo>
                <a:lnTo>
                  <a:pt x="976" y="758"/>
                </a:lnTo>
                <a:lnTo>
                  <a:pt x="990" y="748"/>
                </a:lnTo>
                <a:lnTo>
                  <a:pt x="1004" y="736"/>
                </a:lnTo>
                <a:lnTo>
                  <a:pt x="1016" y="721"/>
                </a:lnTo>
                <a:lnTo>
                  <a:pt x="1028" y="704"/>
                </a:lnTo>
                <a:lnTo>
                  <a:pt x="1049" y="663"/>
                </a:lnTo>
                <a:lnTo>
                  <a:pt x="1065" y="617"/>
                </a:lnTo>
                <a:lnTo>
                  <a:pt x="1075" y="565"/>
                </a:lnTo>
                <a:lnTo>
                  <a:pt x="1080" y="509"/>
                </a:lnTo>
                <a:lnTo>
                  <a:pt x="1078" y="452"/>
                </a:lnTo>
                <a:lnTo>
                  <a:pt x="1069" y="395"/>
                </a:lnTo>
                <a:lnTo>
                  <a:pt x="1053" y="338"/>
                </a:lnTo>
                <a:lnTo>
                  <a:pt x="1027" y="284"/>
                </a:lnTo>
                <a:lnTo>
                  <a:pt x="1011" y="259"/>
                </a:lnTo>
                <a:lnTo>
                  <a:pt x="993" y="235"/>
                </a:lnTo>
                <a:lnTo>
                  <a:pt x="972" y="212"/>
                </a:lnTo>
                <a:lnTo>
                  <a:pt x="949" y="191"/>
                </a:lnTo>
                <a:lnTo>
                  <a:pt x="918" y="167"/>
                </a:lnTo>
                <a:lnTo>
                  <a:pt x="877" y="142"/>
                </a:lnTo>
                <a:lnTo>
                  <a:pt x="828" y="114"/>
                </a:lnTo>
                <a:lnTo>
                  <a:pt x="772" y="87"/>
                </a:lnTo>
                <a:lnTo>
                  <a:pt x="710" y="61"/>
                </a:lnTo>
                <a:lnTo>
                  <a:pt x="644" y="38"/>
                </a:lnTo>
                <a:lnTo>
                  <a:pt x="574" y="19"/>
                </a:lnTo>
                <a:lnTo>
                  <a:pt x="503" y="6"/>
                </a:lnTo>
                <a:lnTo>
                  <a:pt x="431" y="0"/>
                </a:lnTo>
                <a:lnTo>
                  <a:pt x="359" y="2"/>
                </a:lnTo>
                <a:lnTo>
                  <a:pt x="290" y="14"/>
                </a:lnTo>
                <a:lnTo>
                  <a:pt x="256" y="24"/>
                </a:lnTo>
                <a:lnTo>
                  <a:pt x="224" y="37"/>
                </a:lnTo>
                <a:lnTo>
                  <a:pt x="192" y="53"/>
                </a:lnTo>
                <a:lnTo>
                  <a:pt x="162" y="73"/>
                </a:lnTo>
                <a:lnTo>
                  <a:pt x="133" y="96"/>
                </a:lnTo>
                <a:lnTo>
                  <a:pt x="106" y="122"/>
                </a:lnTo>
                <a:lnTo>
                  <a:pt x="81" y="153"/>
                </a:lnTo>
                <a:lnTo>
                  <a:pt x="58" y="187"/>
                </a:lnTo>
                <a:lnTo>
                  <a:pt x="37" y="226"/>
                </a:lnTo>
                <a:lnTo>
                  <a:pt x="18" y="269"/>
                </a:lnTo>
                <a:lnTo>
                  <a:pt x="5" y="312"/>
                </a:lnTo>
                <a:lnTo>
                  <a:pt x="0" y="356"/>
                </a:lnTo>
                <a:lnTo>
                  <a:pt x="2" y="400"/>
                </a:lnTo>
                <a:lnTo>
                  <a:pt x="10" y="445"/>
                </a:lnTo>
                <a:lnTo>
                  <a:pt x="25" y="489"/>
                </a:lnTo>
                <a:lnTo>
                  <a:pt x="46" y="534"/>
                </a:lnTo>
                <a:lnTo>
                  <a:pt x="102" y="625"/>
                </a:lnTo>
                <a:lnTo>
                  <a:pt x="176" y="716"/>
                </a:lnTo>
                <a:lnTo>
                  <a:pt x="263" y="807"/>
                </a:lnTo>
                <a:lnTo>
                  <a:pt x="463" y="990"/>
                </a:lnTo>
                <a:lnTo>
                  <a:pt x="674" y="1171"/>
                </a:lnTo>
                <a:lnTo>
                  <a:pt x="864" y="1347"/>
                </a:lnTo>
                <a:lnTo>
                  <a:pt x="942" y="1433"/>
                </a:lnTo>
                <a:lnTo>
                  <a:pt x="1004" y="1517"/>
                </a:lnTo>
                <a:lnTo>
                  <a:pt x="1027" y="1558"/>
                </a:lnTo>
                <a:lnTo>
                  <a:pt x="1046" y="1599"/>
                </a:lnTo>
                <a:lnTo>
                  <a:pt x="1058" y="1639"/>
                </a:lnTo>
                <a:lnTo>
                  <a:pt x="1064" y="1679"/>
                </a:lnTo>
                <a:lnTo>
                  <a:pt x="1068" y="1831"/>
                </a:lnTo>
                <a:lnTo>
                  <a:pt x="1068" y="2051"/>
                </a:lnTo>
                <a:lnTo>
                  <a:pt x="1058" y="2587"/>
                </a:lnTo>
                <a:lnTo>
                  <a:pt x="1038" y="3279"/>
                </a:lnTo>
                <a:lnTo>
                  <a:pt x="626" y="3279"/>
                </a:lnTo>
                <a:close/>
              </a:path>
            </a:pathLst>
          </a:custGeom>
          <a:noFill/>
          <a:ln w="68040" cap="rnd">
            <a:solidFill>
              <a:srgbClr val="F2C02C"/>
            </a:solidFill>
            <a:round/>
          </a:ln>
        </p:spPr>
        <p:txBody>
          <a:bodyPr/>
          <a:lstStyle/>
          <a:p>
            <a:endParaRPr lang="en-US"/>
          </a:p>
        </p:txBody>
      </p:sp>
      <p:sp>
        <p:nvSpPr>
          <p:cNvPr id="369" name="Straight Connector 368"/>
          <p:cNvSpPr/>
          <p:nvPr/>
        </p:nvSpPr>
        <p:spPr>
          <a:xfrm>
            <a:off x="8695800" y="3038040"/>
            <a:ext cx="0" cy="232200"/>
          </a:xfrm>
          <a:prstGeom prst="line">
            <a:avLst/>
          </a:prstGeom>
          <a:ln w="68040" cap="rnd">
            <a:solidFill>
              <a:srgbClr val="F2C02C"/>
            </a:solidFill>
            <a:round/>
          </a:ln>
        </p:spPr>
        <p:style>
          <a:lnRef idx="0">
            <a:scrgbClr r="0" g="0" b="0"/>
          </a:lnRef>
          <a:fillRef idx="0">
            <a:scrgbClr r="0" g="0" b="0"/>
          </a:fillRef>
          <a:effectRef idx="0">
            <a:scrgbClr r="0" g="0" b="0"/>
          </a:effectRef>
          <a:fontRef idx="minor"/>
        </p:style>
        <p:txBody>
          <a:bodyPr/>
          <a:lstStyle/>
          <a:p>
            <a:endParaRPr lang="en-US"/>
          </a:p>
        </p:txBody>
      </p:sp>
      <p:sp>
        <p:nvSpPr>
          <p:cNvPr id="370" name="Straight Connector 369"/>
          <p:cNvSpPr/>
          <p:nvPr/>
        </p:nvSpPr>
        <p:spPr>
          <a:xfrm flipH="1">
            <a:off x="9498240" y="3374280"/>
            <a:ext cx="164160" cy="164160"/>
          </a:xfrm>
          <a:prstGeom prst="line">
            <a:avLst/>
          </a:prstGeom>
          <a:ln w="68040" cap="rnd">
            <a:solidFill>
              <a:srgbClr val="F2C02C"/>
            </a:solidFill>
            <a:round/>
          </a:ln>
        </p:spPr>
        <p:style>
          <a:lnRef idx="0">
            <a:scrgbClr r="0" g="0" b="0"/>
          </a:lnRef>
          <a:fillRef idx="0">
            <a:scrgbClr r="0" g="0" b="0"/>
          </a:fillRef>
          <a:effectRef idx="0">
            <a:scrgbClr r="0" g="0" b="0"/>
          </a:effectRef>
          <a:fontRef idx="minor"/>
        </p:style>
        <p:txBody>
          <a:bodyPr/>
          <a:lstStyle/>
          <a:p>
            <a:endParaRPr lang="en-US"/>
          </a:p>
        </p:txBody>
      </p:sp>
      <p:sp>
        <p:nvSpPr>
          <p:cNvPr id="371" name="Straight Connector 370"/>
          <p:cNvSpPr/>
          <p:nvPr/>
        </p:nvSpPr>
        <p:spPr>
          <a:xfrm flipH="1">
            <a:off x="9684720" y="4273200"/>
            <a:ext cx="232560" cy="0"/>
          </a:xfrm>
          <a:prstGeom prst="line">
            <a:avLst/>
          </a:prstGeom>
          <a:ln w="68040" cap="rnd">
            <a:solidFill>
              <a:srgbClr val="F2C02C"/>
            </a:solidFill>
            <a:round/>
          </a:ln>
        </p:spPr>
        <p:style>
          <a:lnRef idx="0">
            <a:scrgbClr r="0" g="0" b="0"/>
          </a:lnRef>
          <a:fillRef idx="0">
            <a:scrgbClr r="0" g="0" b="0"/>
          </a:fillRef>
          <a:effectRef idx="0">
            <a:scrgbClr r="0" g="0" b="0"/>
          </a:effectRef>
          <a:fontRef idx="minor"/>
        </p:style>
        <p:txBody>
          <a:bodyPr/>
          <a:lstStyle/>
          <a:p>
            <a:endParaRPr lang="en-US"/>
          </a:p>
        </p:txBody>
      </p:sp>
      <p:sp>
        <p:nvSpPr>
          <p:cNvPr id="372" name="Straight Connector 371"/>
          <p:cNvSpPr/>
          <p:nvPr/>
        </p:nvSpPr>
        <p:spPr>
          <a:xfrm>
            <a:off x="7728840" y="3374280"/>
            <a:ext cx="164520" cy="164160"/>
          </a:xfrm>
          <a:prstGeom prst="line">
            <a:avLst/>
          </a:prstGeom>
          <a:ln w="68040" cap="rnd">
            <a:solidFill>
              <a:srgbClr val="F2C02C"/>
            </a:solidFill>
            <a:round/>
          </a:ln>
        </p:spPr>
        <p:style>
          <a:lnRef idx="0">
            <a:scrgbClr r="0" g="0" b="0"/>
          </a:lnRef>
          <a:fillRef idx="0">
            <a:scrgbClr r="0" g="0" b="0"/>
          </a:fillRef>
          <a:effectRef idx="0">
            <a:scrgbClr r="0" g="0" b="0"/>
          </a:effectRef>
          <a:fontRef idx="minor"/>
        </p:style>
        <p:txBody>
          <a:bodyPr/>
          <a:lstStyle/>
          <a:p>
            <a:endParaRPr lang="en-US"/>
          </a:p>
        </p:txBody>
      </p:sp>
      <p:sp>
        <p:nvSpPr>
          <p:cNvPr id="373" name="Straight Connector 372"/>
          <p:cNvSpPr/>
          <p:nvPr/>
        </p:nvSpPr>
        <p:spPr>
          <a:xfrm>
            <a:off x="7474320" y="4273200"/>
            <a:ext cx="232560" cy="0"/>
          </a:xfrm>
          <a:prstGeom prst="line">
            <a:avLst/>
          </a:prstGeom>
          <a:ln w="68040" cap="rnd">
            <a:solidFill>
              <a:srgbClr val="F2C02C"/>
            </a:solidFill>
            <a:round/>
          </a:ln>
        </p:spPr>
        <p:style>
          <a:lnRef idx="0">
            <a:scrgbClr r="0" g="0" b="0"/>
          </a:lnRef>
          <a:fillRef idx="0">
            <a:scrgbClr r="0" g="0" b="0"/>
          </a:fillRef>
          <a:effectRef idx="0">
            <a:scrgbClr r="0" g="0" b="0"/>
          </a:effectRef>
          <a:fontRef idx="minor"/>
        </p:style>
        <p:txBody>
          <a:bodyPr/>
          <a:lstStyle/>
          <a:p>
            <a:endParaRPr lang="en-US"/>
          </a:p>
        </p:txBody>
      </p:sp>
      <p:sp>
        <p:nvSpPr>
          <p:cNvPr id="374" name="Straight Connector 373"/>
          <p:cNvSpPr/>
          <p:nvPr/>
        </p:nvSpPr>
        <p:spPr>
          <a:xfrm flipH="1">
            <a:off x="4486320" y="577800"/>
            <a:ext cx="196560" cy="122400"/>
          </a:xfrm>
          <a:prstGeom prst="line">
            <a:avLst/>
          </a:prstGeom>
          <a:ln w="67680" cap="rnd">
            <a:solidFill>
              <a:srgbClr val="F2C02C"/>
            </a:solidFill>
            <a:round/>
          </a:ln>
        </p:spPr>
        <p:style>
          <a:lnRef idx="0">
            <a:scrgbClr r="0" g="0" b="0"/>
          </a:lnRef>
          <a:fillRef idx="0">
            <a:scrgbClr r="0" g="0" b="0"/>
          </a:fillRef>
          <a:effectRef idx="0">
            <a:scrgbClr r="0" g="0" b="0"/>
          </a:effectRef>
          <a:fontRef idx="minor"/>
        </p:style>
        <p:txBody>
          <a:bodyPr/>
          <a:lstStyle/>
          <a:p>
            <a:endParaRPr lang="en-US"/>
          </a:p>
        </p:txBody>
      </p:sp>
      <p:sp>
        <p:nvSpPr>
          <p:cNvPr id="375" name="Straight Connector 374"/>
          <p:cNvSpPr/>
          <p:nvPr/>
        </p:nvSpPr>
        <p:spPr>
          <a:xfrm>
            <a:off x="4523400" y="541080"/>
            <a:ext cx="122400" cy="196200"/>
          </a:xfrm>
          <a:prstGeom prst="line">
            <a:avLst/>
          </a:prstGeom>
          <a:ln w="67680" cap="rnd">
            <a:solidFill>
              <a:srgbClr val="F2C02C"/>
            </a:solidFill>
            <a:round/>
          </a:ln>
        </p:spPr>
        <p:style>
          <a:lnRef idx="0">
            <a:scrgbClr r="0" g="0" b="0"/>
          </a:lnRef>
          <a:fillRef idx="0">
            <a:scrgbClr r="0" g="0" b="0"/>
          </a:fillRef>
          <a:effectRef idx="0">
            <a:scrgbClr r="0" g="0" b="0"/>
          </a:effectRef>
          <a:fontRef idx="minor"/>
        </p:style>
        <p:txBody>
          <a:bodyPr/>
          <a:lstStyle/>
          <a:p>
            <a:endParaRPr lang="en-US"/>
          </a:p>
        </p:txBody>
      </p:sp>
      <p:sp>
        <p:nvSpPr>
          <p:cNvPr id="376" name="Freeform: Shape 375"/>
          <p:cNvSpPr/>
          <p:nvPr/>
        </p:nvSpPr>
        <p:spPr>
          <a:xfrm>
            <a:off x="3875040" y="3873240"/>
            <a:ext cx="190080" cy="190080"/>
          </a:xfrm>
          <a:custGeom>
            <a:avLst/>
            <a:gdLst/>
            <a:ahLst/>
            <a:cxnLst/>
            <a:rect l="0" t="0" r="r" b="b"/>
            <a:pathLst>
              <a:path w="528" h="528">
                <a:moveTo>
                  <a:pt x="528" y="264"/>
                </a:moveTo>
                <a:lnTo>
                  <a:pt x="527" y="282"/>
                </a:lnTo>
                <a:lnTo>
                  <a:pt x="526" y="299"/>
                </a:lnTo>
                <a:lnTo>
                  <a:pt x="523" y="316"/>
                </a:lnTo>
                <a:lnTo>
                  <a:pt x="520" y="333"/>
                </a:lnTo>
                <a:lnTo>
                  <a:pt x="515" y="349"/>
                </a:lnTo>
                <a:lnTo>
                  <a:pt x="509" y="365"/>
                </a:lnTo>
                <a:lnTo>
                  <a:pt x="502" y="380"/>
                </a:lnTo>
                <a:lnTo>
                  <a:pt x="493" y="396"/>
                </a:lnTo>
                <a:lnTo>
                  <a:pt x="484" y="411"/>
                </a:lnTo>
                <a:lnTo>
                  <a:pt x="473" y="425"/>
                </a:lnTo>
                <a:lnTo>
                  <a:pt x="463" y="439"/>
                </a:lnTo>
                <a:lnTo>
                  <a:pt x="451" y="451"/>
                </a:lnTo>
                <a:lnTo>
                  <a:pt x="439" y="463"/>
                </a:lnTo>
                <a:lnTo>
                  <a:pt x="425" y="473"/>
                </a:lnTo>
                <a:lnTo>
                  <a:pt x="411" y="483"/>
                </a:lnTo>
                <a:lnTo>
                  <a:pt x="396" y="493"/>
                </a:lnTo>
                <a:lnTo>
                  <a:pt x="380" y="502"/>
                </a:lnTo>
                <a:lnTo>
                  <a:pt x="364" y="509"/>
                </a:lnTo>
                <a:lnTo>
                  <a:pt x="349" y="515"/>
                </a:lnTo>
                <a:lnTo>
                  <a:pt x="332" y="520"/>
                </a:lnTo>
                <a:lnTo>
                  <a:pt x="316" y="523"/>
                </a:lnTo>
                <a:lnTo>
                  <a:pt x="299" y="526"/>
                </a:lnTo>
                <a:lnTo>
                  <a:pt x="282" y="527"/>
                </a:lnTo>
                <a:lnTo>
                  <a:pt x="264" y="528"/>
                </a:lnTo>
                <a:lnTo>
                  <a:pt x="246" y="527"/>
                </a:lnTo>
                <a:lnTo>
                  <a:pt x="229" y="526"/>
                </a:lnTo>
                <a:lnTo>
                  <a:pt x="212" y="523"/>
                </a:lnTo>
                <a:lnTo>
                  <a:pt x="196" y="520"/>
                </a:lnTo>
                <a:lnTo>
                  <a:pt x="179" y="515"/>
                </a:lnTo>
                <a:lnTo>
                  <a:pt x="164" y="509"/>
                </a:lnTo>
                <a:lnTo>
                  <a:pt x="148" y="502"/>
                </a:lnTo>
                <a:lnTo>
                  <a:pt x="132" y="493"/>
                </a:lnTo>
                <a:lnTo>
                  <a:pt x="117" y="483"/>
                </a:lnTo>
                <a:lnTo>
                  <a:pt x="103" y="473"/>
                </a:lnTo>
                <a:lnTo>
                  <a:pt x="90" y="463"/>
                </a:lnTo>
                <a:lnTo>
                  <a:pt x="77" y="451"/>
                </a:lnTo>
                <a:lnTo>
                  <a:pt x="66" y="439"/>
                </a:lnTo>
                <a:lnTo>
                  <a:pt x="55" y="425"/>
                </a:lnTo>
                <a:lnTo>
                  <a:pt x="45" y="411"/>
                </a:lnTo>
                <a:lnTo>
                  <a:pt x="36" y="396"/>
                </a:lnTo>
                <a:lnTo>
                  <a:pt x="27" y="380"/>
                </a:lnTo>
                <a:lnTo>
                  <a:pt x="20" y="364"/>
                </a:lnTo>
                <a:lnTo>
                  <a:pt x="14" y="349"/>
                </a:lnTo>
                <a:lnTo>
                  <a:pt x="9" y="332"/>
                </a:lnTo>
                <a:lnTo>
                  <a:pt x="5" y="316"/>
                </a:lnTo>
                <a:lnTo>
                  <a:pt x="2" y="299"/>
                </a:lnTo>
                <a:lnTo>
                  <a:pt x="1" y="282"/>
                </a:lnTo>
                <a:lnTo>
                  <a:pt x="0" y="264"/>
                </a:lnTo>
                <a:lnTo>
                  <a:pt x="1" y="246"/>
                </a:lnTo>
                <a:lnTo>
                  <a:pt x="2" y="229"/>
                </a:lnTo>
                <a:lnTo>
                  <a:pt x="5" y="212"/>
                </a:lnTo>
                <a:lnTo>
                  <a:pt x="9" y="196"/>
                </a:lnTo>
                <a:lnTo>
                  <a:pt x="14" y="179"/>
                </a:lnTo>
                <a:lnTo>
                  <a:pt x="20" y="164"/>
                </a:lnTo>
                <a:lnTo>
                  <a:pt x="27" y="148"/>
                </a:lnTo>
                <a:lnTo>
                  <a:pt x="36" y="132"/>
                </a:lnTo>
                <a:lnTo>
                  <a:pt x="45" y="117"/>
                </a:lnTo>
                <a:lnTo>
                  <a:pt x="55" y="103"/>
                </a:lnTo>
                <a:lnTo>
                  <a:pt x="66" y="90"/>
                </a:lnTo>
                <a:lnTo>
                  <a:pt x="77" y="77"/>
                </a:lnTo>
                <a:lnTo>
                  <a:pt x="90" y="66"/>
                </a:lnTo>
                <a:lnTo>
                  <a:pt x="103" y="55"/>
                </a:lnTo>
                <a:lnTo>
                  <a:pt x="117" y="45"/>
                </a:lnTo>
                <a:lnTo>
                  <a:pt x="132" y="36"/>
                </a:lnTo>
                <a:lnTo>
                  <a:pt x="148" y="27"/>
                </a:lnTo>
                <a:lnTo>
                  <a:pt x="164" y="20"/>
                </a:lnTo>
                <a:lnTo>
                  <a:pt x="180" y="14"/>
                </a:lnTo>
                <a:lnTo>
                  <a:pt x="196" y="9"/>
                </a:lnTo>
                <a:lnTo>
                  <a:pt x="212" y="5"/>
                </a:lnTo>
                <a:lnTo>
                  <a:pt x="229" y="2"/>
                </a:lnTo>
                <a:lnTo>
                  <a:pt x="246" y="1"/>
                </a:lnTo>
                <a:lnTo>
                  <a:pt x="264" y="0"/>
                </a:lnTo>
                <a:lnTo>
                  <a:pt x="282" y="1"/>
                </a:lnTo>
                <a:lnTo>
                  <a:pt x="299" y="2"/>
                </a:lnTo>
                <a:lnTo>
                  <a:pt x="316" y="5"/>
                </a:lnTo>
                <a:lnTo>
                  <a:pt x="333" y="9"/>
                </a:lnTo>
                <a:lnTo>
                  <a:pt x="349" y="14"/>
                </a:lnTo>
                <a:lnTo>
                  <a:pt x="365" y="20"/>
                </a:lnTo>
                <a:lnTo>
                  <a:pt x="380" y="27"/>
                </a:lnTo>
                <a:lnTo>
                  <a:pt x="396" y="36"/>
                </a:lnTo>
                <a:lnTo>
                  <a:pt x="411" y="45"/>
                </a:lnTo>
                <a:lnTo>
                  <a:pt x="425" y="55"/>
                </a:lnTo>
                <a:lnTo>
                  <a:pt x="439" y="66"/>
                </a:lnTo>
                <a:lnTo>
                  <a:pt x="451" y="77"/>
                </a:lnTo>
                <a:lnTo>
                  <a:pt x="463" y="90"/>
                </a:lnTo>
                <a:lnTo>
                  <a:pt x="473" y="103"/>
                </a:lnTo>
                <a:lnTo>
                  <a:pt x="484" y="117"/>
                </a:lnTo>
                <a:lnTo>
                  <a:pt x="493" y="132"/>
                </a:lnTo>
                <a:lnTo>
                  <a:pt x="502" y="148"/>
                </a:lnTo>
                <a:lnTo>
                  <a:pt x="509" y="164"/>
                </a:lnTo>
                <a:lnTo>
                  <a:pt x="515" y="180"/>
                </a:lnTo>
                <a:lnTo>
                  <a:pt x="520" y="196"/>
                </a:lnTo>
                <a:lnTo>
                  <a:pt x="523" y="212"/>
                </a:lnTo>
                <a:lnTo>
                  <a:pt x="526" y="229"/>
                </a:lnTo>
                <a:lnTo>
                  <a:pt x="527" y="246"/>
                </a:lnTo>
                <a:lnTo>
                  <a:pt x="528" y="264"/>
                </a:lnTo>
                <a:close/>
              </a:path>
            </a:pathLst>
          </a:custGeom>
          <a:solidFill>
            <a:srgbClr val="FFFFFF"/>
          </a:solidFill>
          <a:ln w="0">
            <a:noFill/>
          </a:ln>
        </p:spPr>
        <p:txBody>
          <a:bodyPr/>
          <a:lstStyle/>
          <a:p>
            <a:endParaRPr lang="en-US"/>
          </a:p>
        </p:txBody>
      </p:sp>
      <p:sp>
        <p:nvSpPr>
          <p:cNvPr id="377" name="Freeform: Shape 376"/>
          <p:cNvSpPr/>
          <p:nvPr/>
        </p:nvSpPr>
        <p:spPr>
          <a:xfrm>
            <a:off x="3875040" y="3873240"/>
            <a:ext cx="190080" cy="190080"/>
          </a:xfrm>
          <a:custGeom>
            <a:avLst/>
            <a:gdLst/>
            <a:ahLst/>
            <a:cxnLst/>
            <a:rect l="0" t="0" r="r" b="b"/>
            <a:pathLst>
              <a:path w="528" h="528">
                <a:moveTo>
                  <a:pt x="528" y="264"/>
                </a:moveTo>
                <a:lnTo>
                  <a:pt x="527" y="282"/>
                </a:lnTo>
                <a:lnTo>
                  <a:pt x="526" y="299"/>
                </a:lnTo>
                <a:lnTo>
                  <a:pt x="523" y="316"/>
                </a:lnTo>
                <a:lnTo>
                  <a:pt x="520" y="333"/>
                </a:lnTo>
                <a:lnTo>
                  <a:pt x="515" y="349"/>
                </a:lnTo>
                <a:lnTo>
                  <a:pt x="509" y="365"/>
                </a:lnTo>
                <a:lnTo>
                  <a:pt x="502" y="380"/>
                </a:lnTo>
                <a:lnTo>
                  <a:pt x="493" y="396"/>
                </a:lnTo>
                <a:lnTo>
                  <a:pt x="484" y="411"/>
                </a:lnTo>
                <a:lnTo>
                  <a:pt x="473" y="425"/>
                </a:lnTo>
                <a:lnTo>
                  <a:pt x="463" y="439"/>
                </a:lnTo>
                <a:lnTo>
                  <a:pt x="451" y="451"/>
                </a:lnTo>
                <a:lnTo>
                  <a:pt x="439" y="463"/>
                </a:lnTo>
                <a:lnTo>
                  <a:pt x="425" y="473"/>
                </a:lnTo>
                <a:lnTo>
                  <a:pt x="411" y="483"/>
                </a:lnTo>
                <a:lnTo>
                  <a:pt x="396" y="493"/>
                </a:lnTo>
                <a:lnTo>
                  <a:pt x="380" y="502"/>
                </a:lnTo>
                <a:lnTo>
                  <a:pt x="364" y="509"/>
                </a:lnTo>
                <a:lnTo>
                  <a:pt x="349" y="515"/>
                </a:lnTo>
                <a:lnTo>
                  <a:pt x="332" y="520"/>
                </a:lnTo>
                <a:lnTo>
                  <a:pt x="316" y="523"/>
                </a:lnTo>
                <a:lnTo>
                  <a:pt x="299" y="526"/>
                </a:lnTo>
                <a:lnTo>
                  <a:pt x="282" y="527"/>
                </a:lnTo>
                <a:lnTo>
                  <a:pt x="264" y="528"/>
                </a:lnTo>
                <a:lnTo>
                  <a:pt x="246" y="527"/>
                </a:lnTo>
                <a:lnTo>
                  <a:pt x="229" y="526"/>
                </a:lnTo>
                <a:lnTo>
                  <a:pt x="212" y="523"/>
                </a:lnTo>
                <a:lnTo>
                  <a:pt x="196" y="520"/>
                </a:lnTo>
                <a:lnTo>
                  <a:pt x="179" y="515"/>
                </a:lnTo>
                <a:lnTo>
                  <a:pt x="164" y="509"/>
                </a:lnTo>
                <a:lnTo>
                  <a:pt x="148" y="502"/>
                </a:lnTo>
                <a:lnTo>
                  <a:pt x="132" y="493"/>
                </a:lnTo>
                <a:lnTo>
                  <a:pt x="117" y="483"/>
                </a:lnTo>
                <a:lnTo>
                  <a:pt x="103" y="473"/>
                </a:lnTo>
                <a:lnTo>
                  <a:pt x="90" y="463"/>
                </a:lnTo>
                <a:lnTo>
                  <a:pt x="77" y="451"/>
                </a:lnTo>
                <a:lnTo>
                  <a:pt x="66" y="439"/>
                </a:lnTo>
                <a:lnTo>
                  <a:pt x="55" y="425"/>
                </a:lnTo>
                <a:lnTo>
                  <a:pt x="45" y="411"/>
                </a:lnTo>
                <a:lnTo>
                  <a:pt x="36" y="396"/>
                </a:lnTo>
                <a:lnTo>
                  <a:pt x="27" y="380"/>
                </a:lnTo>
                <a:lnTo>
                  <a:pt x="20" y="364"/>
                </a:lnTo>
                <a:lnTo>
                  <a:pt x="14" y="349"/>
                </a:lnTo>
                <a:lnTo>
                  <a:pt x="9" y="332"/>
                </a:lnTo>
                <a:lnTo>
                  <a:pt x="5" y="316"/>
                </a:lnTo>
                <a:lnTo>
                  <a:pt x="2" y="299"/>
                </a:lnTo>
                <a:lnTo>
                  <a:pt x="1" y="282"/>
                </a:lnTo>
                <a:lnTo>
                  <a:pt x="0" y="264"/>
                </a:lnTo>
                <a:lnTo>
                  <a:pt x="1" y="246"/>
                </a:lnTo>
                <a:lnTo>
                  <a:pt x="2" y="229"/>
                </a:lnTo>
                <a:lnTo>
                  <a:pt x="5" y="212"/>
                </a:lnTo>
                <a:lnTo>
                  <a:pt x="9" y="196"/>
                </a:lnTo>
                <a:lnTo>
                  <a:pt x="14" y="179"/>
                </a:lnTo>
                <a:lnTo>
                  <a:pt x="20" y="164"/>
                </a:lnTo>
                <a:lnTo>
                  <a:pt x="27" y="148"/>
                </a:lnTo>
                <a:lnTo>
                  <a:pt x="36" y="132"/>
                </a:lnTo>
                <a:lnTo>
                  <a:pt x="45" y="117"/>
                </a:lnTo>
                <a:lnTo>
                  <a:pt x="55" y="103"/>
                </a:lnTo>
                <a:lnTo>
                  <a:pt x="66" y="90"/>
                </a:lnTo>
                <a:lnTo>
                  <a:pt x="77" y="77"/>
                </a:lnTo>
                <a:lnTo>
                  <a:pt x="90" y="66"/>
                </a:lnTo>
                <a:lnTo>
                  <a:pt x="103" y="55"/>
                </a:lnTo>
                <a:lnTo>
                  <a:pt x="117" y="45"/>
                </a:lnTo>
                <a:lnTo>
                  <a:pt x="132" y="36"/>
                </a:lnTo>
                <a:lnTo>
                  <a:pt x="148" y="27"/>
                </a:lnTo>
                <a:lnTo>
                  <a:pt x="164" y="20"/>
                </a:lnTo>
                <a:lnTo>
                  <a:pt x="180" y="14"/>
                </a:lnTo>
                <a:lnTo>
                  <a:pt x="196" y="9"/>
                </a:lnTo>
                <a:lnTo>
                  <a:pt x="212" y="5"/>
                </a:lnTo>
                <a:lnTo>
                  <a:pt x="229" y="2"/>
                </a:lnTo>
                <a:lnTo>
                  <a:pt x="246" y="1"/>
                </a:lnTo>
                <a:lnTo>
                  <a:pt x="264" y="0"/>
                </a:lnTo>
                <a:lnTo>
                  <a:pt x="282" y="1"/>
                </a:lnTo>
                <a:lnTo>
                  <a:pt x="299" y="2"/>
                </a:lnTo>
                <a:lnTo>
                  <a:pt x="316" y="5"/>
                </a:lnTo>
                <a:lnTo>
                  <a:pt x="333" y="9"/>
                </a:lnTo>
                <a:lnTo>
                  <a:pt x="349" y="14"/>
                </a:lnTo>
                <a:lnTo>
                  <a:pt x="365" y="20"/>
                </a:lnTo>
                <a:lnTo>
                  <a:pt x="380" y="27"/>
                </a:lnTo>
                <a:lnTo>
                  <a:pt x="396" y="36"/>
                </a:lnTo>
                <a:lnTo>
                  <a:pt x="411" y="45"/>
                </a:lnTo>
                <a:lnTo>
                  <a:pt x="425" y="55"/>
                </a:lnTo>
                <a:lnTo>
                  <a:pt x="439" y="66"/>
                </a:lnTo>
                <a:lnTo>
                  <a:pt x="451" y="77"/>
                </a:lnTo>
                <a:lnTo>
                  <a:pt x="463" y="90"/>
                </a:lnTo>
                <a:lnTo>
                  <a:pt x="473" y="103"/>
                </a:lnTo>
                <a:lnTo>
                  <a:pt x="484" y="117"/>
                </a:lnTo>
                <a:lnTo>
                  <a:pt x="493" y="132"/>
                </a:lnTo>
                <a:lnTo>
                  <a:pt x="502" y="148"/>
                </a:lnTo>
                <a:lnTo>
                  <a:pt x="509" y="164"/>
                </a:lnTo>
                <a:lnTo>
                  <a:pt x="515" y="180"/>
                </a:lnTo>
                <a:lnTo>
                  <a:pt x="520" y="196"/>
                </a:lnTo>
                <a:lnTo>
                  <a:pt x="523" y="212"/>
                </a:lnTo>
                <a:lnTo>
                  <a:pt x="526" y="229"/>
                </a:lnTo>
                <a:lnTo>
                  <a:pt x="527" y="246"/>
                </a:lnTo>
                <a:lnTo>
                  <a:pt x="528" y="264"/>
                </a:lnTo>
                <a:close/>
              </a:path>
            </a:pathLst>
          </a:custGeom>
          <a:noFill/>
          <a:ln w="45720" cap="rnd">
            <a:solidFill>
              <a:srgbClr val="F2C02C"/>
            </a:solidFill>
            <a:round/>
          </a:ln>
        </p:spPr>
        <p:txBody>
          <a:bodyPr/>
          <a:lstStyle/>
          <a:p>
            <a:endParaRPr lang="en-US"/>
          </a:p>
        </p:txBody>
      </p:sp>
      <p:sp>
        <p:nvSpPr>
          <p:cNvPr id="378" name="Freeform: Shape 377"/>
          <p:cNvSpPr/>
          <p:nvPr/>
        </p:nvSpPr>
        <p:spPr>
          <a:xfrm>
            <a:off x="6381720" y="2107440"/>
            <a:ext cx="167400" cy="180360"/>
          </a:xfrm>
          <a:custGeom>
            <a:avLst/>
            <a:gdLst/>
            <a:ahLst/>
            <a:cxnLst/>
            <a:rect l="0" t="0" r="r" b="b"/>
            <a:pathLst>
              <a:path w="465" h="501">
                <a:moveTo>
                  <a:pt x="0" y="229"/>
                </a:moveTo>
                <a:lnTo>
                  <a:pt x="403" y="501"/>
                </a:lnTo>
                <a:lnTo>
                  <a:pt x="465" y="0"/>
                </a:lnTo>
                <a:lnTo>
                  <a:pt x="0" y="229"/>
                </a:lnTo>
                <a:close/>
              </a:path>
            </a:pathLst>
          </a:custGeom>
          <a:noFill/>
          <a:ln w="46440" cap="rnd">
            <a:solidFill>
              <a:srgbClr val="F2C02C"/>
            </a:solidFill>
            <a:round/>
          </a:ln>
        </p:spPr>
        <p:txBody>
          <a:bodyPr/>
          <a:lstStyle/>
          <a:p>
            <a:endParaRPr lang="en-US"/>
          </a:p>
        </p:txBody>
      </p:sp>
      <p:sp>
        <p:nvSpPr>
          <p:cNvPr id="379" name="Straight Connector 378"/>
          <p:cNvSpPr/>
          <p:nvPr/>
        </p:nvSpPr>
        <p:spPr>
          <a:xfrm>
            <a:off x="9227160" y="1134720"/>
            <a:ext cx="57960" cy="182880"/>
          </a:xfrm>
          <a:prstGeom prst="line">
            <a:avLst/>
          </a:prstGeom>
          <a:ln w="56160" cap="rnd">
            <a:solidFill>
              <a:srgbClr val="F2C02C"/>
            </a:solidFill>
            <a:round/>
          </a:ln>
        </p:spPr>
        <p:style>
          <a:lnRef idx="0">
            <a:scrgbClr r="0" g="0" b="0"/>
          </a:lnRef>
          <a:fillRef idx="0">
            <a:scrgbClr r="0" g="0" b="0"/>
          </a:fillRef>
          <a:effectRef idx="0">
            <a:scrgbClr r="0" g="0" b="0"/>
          </a:effectRef>
          <a:fontRef idx="minor"/>
        </p:style>
        <p:txBody>
          <a:bodyPr/>
          <a:lstStyle/>
          <a:p>
            <a:endParaRPr lang="en-US"/>
          </a:p>
        </p:txBody>
      </p:sp>
      <p:sp>
        <p:nvSpPr>
          <p:cNvPr id="380" name="Straight Connector 379"/>
          <p:cNvSpPr/>
          <p:nvPr/>
        </p:nvSpPr>
        <p:spPr>
          <a:xfrm flipV="1">
            <a:off x="9164520" y="1197000"/>
            <a:ext cx="182880" cy="58320"/>
          </a:xfrm>
          <a:prstGeom prst="line">
            <a:avLst/>
          </a:prstGeom>
          <a:ln w="56160" cap="rnd">
            <a:solidFill>
              <a:srgbClr val="F2C02C"/>
            </a:solidFill>
            <a:round/>
          </a:ln>
        </p:spPr>
        <p:style>
          <a:lnRef idx="0">
            <a:scrgbClr r="0" g="0" b="0"/>
          </a:lnRef>
          <a:fillRef idx="0">
            <a:scrgbClr r="0" g="0" b="0"/>
          </a:fillRef>
          <a:effectRef idx="0">
            <a:scrgbClr r="0" g="0" b="0"/>
          </a:effectRef>
          <a:fontRef idx="minor"/>
        </p:style>
        <p:txBody>
          <a:bodyPr/>
          <a:lstStyle/>
          <a:p>
            <a:endParaRPr lang="en-US"/>
          </a:p>
        </p:txBody>
      </p:sp>
      <p:sp>
        <p:nvSpPr>
          <p:cNvPr id="381" name="Freeform: Shape 380"/>
          <p:cNvSpPr/>
          <p:nvPr/>
        </p:nvSpPr>
        <p:spPr>
          <a:xfrm>
            <a:off x="562320" y="4888800"/>
            <a:ext cx="167400" cy="180360"/>
          </a:xfrm>
          <a:custGeom>
            <a:avLst/>
            <a:gdLst/>
            <a:ahLst/>
            <a:cxnLst/>
            <a:rect l="0" t="0" r="r" b="b"/>
            <a:pathLst>
              <a:path w="465" h="501">
                <a:moveTo>
                  <a:pt x="0" y="230"/>
                </a:moveTo>
                <a:lnTo>
                  <a:pt x="403" y="501"/>
                </a:lnTo>
                <a:lnTo>
                  <a:pt x="465" y="0"/>
                </a:lnTo>
                <a:lnTo>
                  <a:pt x="0" y="230"/>
                </a:lnTo>
                <a:close/>
              </a:path>
            </a:pathLst>
          </a:custGeom>
          <a:noFill/>
          <a:ln w="46440" cap="rnd">
            <a:solidFill>
              <a:srgbClr val="F2C02C"/>
            </a:solidFill>
            <a:round/>
          </a:ln>
        </p:spPr>
        <p:txBody>
          <a:bodyPr/>
          <a:lstStyle/>
          <a:p>
            <a:endParaRPr lang="en-US"/>
          </a:p>
        </p:txBody>
      </p:sp>
      <p:sp>
        <p:nvSpPr>
          <p:cNvPr id="382" name="Freeform: Shape 381"/>
          <p:cNvSpPr/>
          <p:nvPr/>
        </p:nvSpPr>
        <p:spPr>
          <a:xfrm>
            <a:off x="225720" y="237600"/>
            <a:ext cx="356760" cy="429480"/>
          </a:xfrm>
          <a:custGeom>
            <a:avLst/>
            <a:gdLst/>
            <a:ahLst/>
            <a:cxnLst/>
            <a:rect l="0" t="0" r="r" b="b"/>
            <a:pathLst>
              <a:path w="991" h="1193">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4" y="144"/>
                </a:lnTo>
                <a:lnTo>
                  <a:pt x="123" y="168"/>
                </a:lnTo>
                <a:lnTo>
                  <a:pt x="103" y="193"/>
                </a:lnTo>
                <a:lnTo>
                  <a:pt x="84" y="219"/>
                </a:lnTo>
                <a:lnTo>
                  <a:pt x="66" y="248"/>
                </a:lnTo>
                <a:lnTo>
                  <a:pt x="50" y="278"/>
                </a:lnTo>
                <a:lnTo>
                  <a:pt x="36" y="307"/>
                </a:lnTo>
                <a:lnTo>
                  <a:pt x="25" y="337"/>
                </a:lnTo>
                <a:lnTo>
                  <a:pt x="16" y="367"/>
                </a:lnTo>
                <a:lnTo>
                  <a:pt x="9" y="398"/>
                </a:lnTo>
                <a:lnTo>
                  <a:pt x="4" y="429"/>
                </a:lnTo>
                <a:lnTo>
                  <a:pt x="1" y="461"/>
                </a:lnTo>
                <a:lnTo>
                  <a:pt x="0" y="495"/>
                </a:lnTo>
                <a:lnTo>
                  <a:pt x="0" y="495"/>
                </a:lnTo>
                <a:lnTo>
                  <a:pt x="0" y="495"/>
                </a:lnTo>
                <a:lnTo>
                  <a:pt x="1" y="529"/>
                </a:lnTo>
                <a:lnTo>
                  <a:pt x="4" y="561"/>
                </a:lnTo>
                <a:lnTo>
                  <a:pt x="9" y="593"/>
                </a:lnTo>
                <a:lnTo>
                  <a:pt x="16" y="624"/>
                </a:lnTo>
                <a:lnTo>
                  <a:pt x="25" y="654"/>
                </a:lnTo>
                <a:lnTo>
                  <a:pt x="37" y="684"/>
                </a:lnTo>
                <a:lnTo>
                  <a:pt x="50" y="713"/>
                </a:lnTo>
                <a:lnTo>
                  <a:pt x="66" y="743"/>
                </a:lnTo>
                <a:lnTo>
                  <a:pt x="84" y="772"/>
                </a:lnTo>
                <a:lnTo>
                  <a:pt x="103" y="798"/>
                </a:lnTo>
                <a:lnTo>
                  <a:pt x="123" y="823"/>
                </a:lnTo>
                <a:lnTo>
                  <a:pt x="144" y="846"/>
                </a:lnTo>
                <a:lnTo>
                  <a:pt x="168" y="867"/>
                </a:lnTo>
                <a:lnTo>
                  <a:pt x="193" y="887"/>
                </a:lnTo>
                <a:lnTo>
                  <a:pt x="219" y="906"/>
                </a:lnTo>
                <a:lnTo>
                  <a:pt x="248" y="924"/>
                </a:lnTo>
                <a:lnTo>
                  <a:pt x="269" y="935"/>
                </a:lnTo>
                <a:lnTo>
                  <a:pt x="289" y="945"/>
                </a:lnTo>
                <a:lnTo>
                  <a:pt x="310" y="954"/>
                </a:lnTo>
                <a:lnTo>
                  <a:pt x="332" y="963"/>
                </a:lnTo>
                <a:lnTo>
                  <a:pt x="332" y="963"/>
                </a:lnTo>
                <a:lnTo>
                  <a:pt x="332" y="1135"/>
                </a:lnTo>
                <a:lnTo>
                  <a:pt x="332" y="1141"/>
                </a:lnTo>
                <a:lnTo>
                  <a:pt x="333" y="1147"/>
                </a:lnTo>
                <a:lnTo>
                  <a:pt x="335" y="1152"/>
                </a:lnTo>
                <a:lnTo>
                  <a:pt x="337" y="1157"/>
                </a:lnTo>
                <a:lnTo>
                  <a:pt x="339" y="1163"/>
                </a:lnTo>
                <a:lnTo>
                  <a:pt x="342" y="1167"/>
                </a:lnTo>
                <a:lnTo>
                  <a:pt x="345" y="1172"/>
                </a:lnTo>
                <a:lnTo>
                  <a:pt x="349" y="1176"/>
                </a:lnTo>
                <a:lnTo>
                  <a:pt x="353" y="1180"/>
                </a:lnTo>
                <a:lnTo>
                  <a:pt x="358" y="1183"/>
                </a:lnTo>
                <a:lnTo>
                  <a:pt x="362" y="1186"/>
                </a:lnTo>
                <a:lnTo>
                  <a:pt x="367" y="1188"/>
                </a:lnTo>
                <a:lnTo>
                  <a:pt x="373" y="1190"/>
                </a:lnTo>
                <a:lnTo>
                  <a:pt x="378" y="1192"/>
                </a:lnTo>
                <a:lnTo>
                  <a:pt x="384" y="1193"/>
                </a:lnTo>
                <a:lnTo>
                  <a:pt x="390" y="1193"/>
                </a:lnTo>
                <a:lnTo>
                  <a:pt x="601" y="1193"/>
                </a:lnTo>
                <a:lnTo>
                  <a:pt x="607" y="1193"/>
                </a:lnTo>
                <a:lnTo>
                  <a:pt x="613" y="1192"/>
                </a:lnTo>
                <a:lnTo>
                  <a:pt x="618" y="1190"/>
                </a:lnTo>
                <a:lnTo>
                  <a:pt x="624" y="1188"/>
                </a:lnTo>
                <a:lnTo>
                  <a:pt x="629" y="1186"/>
                </a:lnTo>
                <a:lnTo>
                  <a:pt x="633" y="1183"/>
                </a:lnTo>
                <a:lnTo>
                  <a:pt x="638" y="1180"/>
                </a:lnTo>
                <a:lnTo>
                  <a:pt x="642" y="1176"/>
                </a:lnTo>
                <a:lnTo>
                  <a:pt x="646" y="1172"/>
                </a:lnTo>
                <a:lnTo>
                  <a:pt x="649" y="1167"/>
                </a:lnTo>
                <a:lnTo>
                  <a:pt x="652" y="1163"/>
                </a:lnTo>
                <a:lnTo>
                  <a:pt x="654" y="1157"/>
                </a:lnTo>
                <a:lnTo>
                  <a:pt x="656" y="1152"/>
                </a:lnTo>
                <a:lnTo>
                  <a:pt x="658" y="1147"/>
                </a:lnTo>
                <a:lnTo>
                  <a:pt x="659" y="1141"/>
                </a:lnTo>
                <a:lnTo>
                  <a:pt x="659" y="1135"/>
                </a:lnTo>
                <a:lnTo>
                  <a:pt x="659" y="963"/>
                </a:lnTo>
                <a:lnTo>
                  <a:pt x="659" y="963"/>
                </a:lnTo>
                <a:lnTo>
                  <a:pt x="659" y="963"/>
                </a:lnTo>
                <a:lnTo>
                  <a:pt x="681" y="954"/>
                </a:lnTo>
                <a:lnTo>
                  <a:pt x="702" y="945"/>
                </a:lnTo>
                <a:lnTo>
                  <a:pt x="722" y="935"/>
                </a:lnTo>
                <a:lnTo>
                  <a:pt x="743" y="924"/>
                </a:lnTo>
                <a:lnTo>
                  <a:pt x="772" y="906"/>
                </a:lnTo>
                <a:lnTo>
                  <a:pt x="798" y="887"/>
                </a:lnTo>
                <a:lnTo>
                  <a:pt x="823" y="867"/>
                </a:lnTo>
                <a:lnTo>
                  <a:pt x="847" y="846"/>
                </a:lnTo>
                <a:lnTo>
                  <a:pt x="868" y="823"/>
                </a:lnTo>
                <a:lnTo>
                  <a:pt x="888" y="798"/>
                </a:lnTo>
                <a:lnTo>
                  <a:pt x="907" y="772"/>
                </a:lnTo>
                <a:lnTo>
                  <a:pt x="925" y="743"/>
                </a:lnTo>
                <a:lnTo>
                  <a:pt x="941" y="713"/>
                </a:lnTo>
                <a:lnTo>
                  <a:pt x="954" y="684"/>
                </a:lnTo>
                <a:lnTo>
                  <a:pt x="966" y="654"/>
                </a:lnTo>
                <a:lnTo>
                  <a:pt x="975" y="624"/>
                </a:lnTo>
                <a:lnTo>
                  <a:pt x="982" y="593"/>
                </a:lnTo>
                <a:lnTo>
                  <a:pt x="987" y="561"/>
                </a:lnTo>
                <a:lnTo>
                  <a:pt x="990" y="529"/>
                </a:lnTo>
                <a:lnTo>
                  <a:pt x="991" y="495"/>
                </a:lnTo>
                <a:lnTo>
                  <a:pt x="991" y="495"/>
                </a:lnTo>
                <a:lnTo>
                  <a:pt x="991" y="495"/>
                </a:lnTo>
                <a:lnTo>
                  <a:pt x="990" y="461"/>
                </a:lnTo>
                <a:lnTo>
                  <a:pt x="987" y="429"/>
                </a:lnTo>
                <a:lnTo>
                  <a:pt x="982" y="398"/>
                </a:lnTo>
                <a:lnTo>
                  <a:pt x="975" y="367"/>
                </a:lnTo>
                <a:lnTo>
                  <a:pt x="966" y="337"/>
                </a:lnTo>
                <a:lnTo>
                  <a:pt x="954" y="307"/>
                </a:lnTo>
                <a:lnTo>
                  <a:pt x="941" y="278"/>
                </a:lnTo>
                <a:lnTo>
                  <a:pt x="925" y="248"/>
                </a:lnTo>
                <a:lnTo>
                  <a:pt x="907" y="219"/>
                </a:lnTo>
                <a:lnTo>
                  <a:pt x="888" y="193"/>
                </a:lnTo>
                <a:lnTo>
                  <a:pt x="868" y="168"/>
                </a:lnTo>
                <a:lnTo>
                  <a:pt x="847" y="144"/>
                </a:lnTo>
                <a:lnTo>
                  <a:pt x="823" y="123"/>
                </a:lnTo>
                <a:lnTo>
                  <a:pt x="798" y="103"/>
                </a:lnTo>
                <a:lnTo>
                  <a:pt x="772" y="84"/>
                </a:lnTo>
                <a:lnTo>
                  <a:pt x="743" y="66"/>
                </a:lnTo>
                <a:lnTo>
                  <a:pt x="713" y="50"/>
                </a:lnTo>
                <a:lnTo>
                  <a:pt x="684" y="36"/>
                </a:lnTo>
                <a:lnTo>
                  <a:pt x="654" y="25"/>
                </a:lnTo>
                <a:lnTo>
                  <a:pt x="624" y="16"/>
                </a:lnTo>
                <a:lnTo>
                  <a:pt x="593" y="9"/>
                </a:lnTo>
                <a:lnTo>
                  <a:pt x="562" y="4"/>
                </a:lnTo>
                <a:lnTo>
                  <a:pt x="529" y="1"/>
                </a:lnTo>
                <a:lnTo>
                  <a:pt x="496" y="0"/>
                </a:lnTo>
                <a:close/>
              </a:path>
            </a:pathLst>
          </a:custGeom>
          <a:noFill/>
          <a:ln w="28800" cap="sq">
            <a:solidFill>
              <a:srgbClr val="FFFFFF"/>
            </a:solidFill>
            <a:miter/>
          </a:ln>
        </p:spPr>
        <p:txBody>
          <a:bodyPr/>
          <a:lstStyle/>
          <a:p>
            <a:endParaRPr lang="en-US"/>
          </a:p>
        </p:txBody>
      </p:sp>
      <p:sp>
        <p:nvSpPr>
          <p:cNvPr id="383" name="Freeform: Shape 382"/>
          <p:cNvSpPr/>
          <p:nvPr/>
        </p:nvSpPr>
        <p:spPr>
          <a:xfrm>
            <a:off x="320400" y="667080"/>
            <a:ext cx="167400" cy="42120"/>
          </a:xfrm>
          <a:custGeom>
            <a:avLst/>
            <a:gdLst/>
            <a:ahLst/>
            <a:cxnLst/>
            <a:rect l="0" t="0" r="r" b="b"/>
            <a:pathLst>
              <a:path w="465" h="117">
                <a:moveTo>
                  <a:pt x="233" y="117"/>
                </a:moveTo>
                <a:lnTo>
                  <a:pt x="407" y="117"/>
                </a:lnTo>
                <a:lnTo>
                  <a:pt x="413" y="117"/>
                </a:lnTo>
                <a:lnTo>
                  <a:pt x="419" y="116"/>
                </a:lnTo>
                <a:lnTo>
                  <a:pt x="424" y="114"/>
                </a:lnTo>
                <a:lnTo>
                  <a:pt x="430" y="112"/>
                </a:lnTo>
                <a:lnTo>
                  <a:pt x="435" y="110"/>
                </a:lnTo>
                <a:lnTo>
                  <a:pt x="439" y="107"/>
                </a:lnTo>
                <a:lnTo>
                  <a:pt x="444" y="103"/>
                </a:lnTo>
                <a:lnTo>
                  <a:pt x="448" y="100"/>
                </a:lnTo>
                <a:lnTo>
                  <a:pt x="452" y="95"/>
                </a:lnTo>
                <a:lnTo>
                  <a:pt x="455" y="91"/>
                </a:lnTo>
                <a:lnTo>
                  <a:pt x="458" y="86"/>
                </a:lnTo>
                <a:lnTo>
                  <a:pt x="460" y="81"/>
                </a:lnTo>
                <a:lnTo>
                  <a:pt x="462" y="76"/>
                </a:lnTo>
                <a:lnTo>
                  <a:pt x="464" y="70"/>
                </a:lnTo>
                <a:lnTo>
                  <a:pt x="465" y="64"/>
                </a:lnTo>
                <a:lnTo>
                  <a:pt x="465" y="58"/>
                </a:lnTo>
                <a:lnTo>
                  <a:pt x="465" y="52"/>
                </a:lnTo>
                <a:lnTo>
                  <a:pt x="464" y="46"/>
                </a:lnTo>
                <a:lnTo>
                  <a:pt x="462" y="41"/>
                </a:lnTo>
                <a:lnTo>
                  <a:pt x="460" y="35"/>
                </a:lnTo>
                <a:lnTo>
                  <a:pt x="458" y="30"/>
                </a:lnTo>
                <a:lnTo>
                  <a:pt x="455" y="25"/>
                </a:lnTo>
                <a:lnTo>
                  <a:pt x="452" y="21"/>
                </a:lnTo>
                <a:lnTo>
                  <a:pt x="448" y="17"/>
                </a:lnTo>
                <a:lnTo>
                  <a:pt x="444" y="13"/>
                </a:lnTo>
                <a:lnTo>
                  <a:pt x="439" y="10"/>
                </a:lnTo>
                <a:lnTo>
                  <a:pt x="435" y="7"/>
                </a:lnTo>
                <a:lnTo>
                  <a:pt x="430" y="4"/>
                </a:lnTo>
                <a:lnTo>
                  <a:pt x="424" y="3"/>
                </a:lnTo>
                <a:lnTo>
                  <a:pt x="419" y="1"/>
                </a:lnTo>
                <a:lnTo>
                  <a:pt x="413" y="0"/>
                </a:lnTo>
                <a:lnTo>
                  <a:pt x="407" y="0"/>
                </a:lnTo>
                <a:lnTo>
                  <a:pt x="58" y="0"/>
                </a:lnTo>
                <a:lnTo>
                  <a:pt x="52" y="0"/>
                </a:lnTo>
                <a:lnTo>
                  <a:pt x="46" y="1"/>
                </a:lnTo>
                <a:lnTo>
                  <a:pt x="41" y="3"/>
                </a:lnTo>
                <a:lnTo>
                  <a:pt x="35" y="4"/>
                </a:lnTo>
                <a:lnTo>
                  <a:pt x="30" y="7"/>
                </a:lnTo>
                <a:lnTo>
                  <a:pt x="26" y="10"/>
                </a:lnTo>
                <a:lnTo>
                  <a:pt x="21" y="13"/>
                </a:lnTo>
                <a:lnTo>
                  <a:pt x="17" y="17"/>
                </a:lnTo>
                <a:lnTo>
                  <a:pt x="13" y="21"/>
                </a:lnTo>
                <a:lnTo>
                  <a:pt x="10" y="25"/>
                </a:lnTo>
                <a:lnTo>
                  <a:pt x="7" y="30"/>
                </a:lnTo>
                <a:lnTo>
                  <a:pt x="5" y="35"/>
                </a:lnTo>
                <a:lnTo>
                  <a:pt x="3" y="41"/>
                </a:lnTo>
                <a:lnTo>
                  <a:pt x="1" y="46"/>
                </a:lnTo>
                <a:lnTo>
                  <a:pt x="0" y="52"/>
                </a:lnTo>
                <a:lnTo>
                  <a:pt x="0" y="58"/>
                </a:lnTo>
                <a:lnTo>
                  <a:pt x="0" y="64"/>
                </a:lnTo>
                <a:lnTo>
                  <a:pt x="1" y="70"/>
                </a:lnTo>
                <a:lnTo>
                  <a:pt x="3" y="76"/>
                </a:lnTo>
                <a:lnTo>
                  <a:pt x="5" y="81"/>
                </a:lnTo>
                <a:lnTo>
                  <a:pt x="7" y="86"/>
                </a:lnTo>
                <a:lnTo>
                  <a:pt x="10" y="91"/>
                </a:lnTo>
                <a:lnTo>
                  <a:pt x="13" y="95"/>
                </a:lnTo>
                <a:lnTo>
                  <a:pt x="17" y="100"/>
                </a:lnTo>
                <a:lnTo>
                  <a:pt x="21" y="103"/>
                </a:lnTo>
                <a:lnTo>
                  <a:pt x="26" y="107"/>
                </a:lnTo>
                <a:lnTo>
                  <a:pt x="30" y="110"/>
                </a:lnTo>
                <a:lnTo>
                  <a:pt x="35" y="112"/>
                </a:lnTo>
                <a:lnTo>
                  <a:pt x="41" y="114"/>
                </a:lnTo>
                <a:lnTo>
                  <a:pt x="46" y="116"/>
                </a:lnTo>
                <a:lnTo>
                  <a:pt x="52" y="117"/>
                </a:lnTo>
                <a:lnTo>
                  <a:pt x="58" y="117"/>
                </a:lnTo>
                <a:lnTo>
                  <a:pt x="233" y="117"/>
                </a:lnTo>
                <a:close/>
              </a:path>
            </a:pathLst>
          </a:custGeom>
          <a:noFill/>
          <a:ln w="28800" cap="rnd">
            <a:solidFill>
              <a:srgbClr val="FFFFFF"/>
            </a:solidFill>
            <a:round/>
          </a:ln>
        </p:spPr>
        <p:txBody>
          <a:bodyPr/>
          <a:lstStyle/>
          <a:p>
            <a:endParaRPr lang="en-US"/>
          </a:p>
        </p:txBody>
      </p:sp>
      <p:sp>
        <p:nvSpPr>
          <p:cNvPr id="384" name="Freeform: Shape 383"/>
          <p:cNvSpPr/>
          <p:nvPr/>
        </p:nvSpPr>
        <p:spPr>
          <a:xfrm>
            <a:off x="336600" y="708480"/>
            <a:ext cx="135000" cy="41760"/>
          </a:xfrm>
          <a:custGeom>
            <a:avLst/>
            <a:gdLst/>
            <a:ahLst/>
            <a:cxnLst/>
            <a:rect l="0" t="0" r="r" b="b"/>
            <a:pathLst>
              <a:path w="375" h="116">
                <a:moveTo>
                  <a:pt x="188" y="116"/>
                </a:moveTo>
                <a:lnTo>
                  <a:pt x="317" y="116"/>
                </a:lnTo>
                <a:lnTo>
                  <a:pt x="323" y="116"/>
                </a:lnTo>
                <a:lnTo>
                  <a:pt x="329" y="115"/>
                </a:lnTo>
                <a:lnTo>
                  <a:pt x="334" y="113"/>
                </a:lnTo>
                <a:lnTo>
                  <a:pt x="340" y="111"/>
                </a:lnTo>
                <a:lnTo>
                  <a:pt x="345" y="109"/>
                </a:lnTo>
                <a:lnTo>
                  <a:pt x="349" y="106"/>
                </a:lnTo>
                <a:lnTo>
                  <a:pt x="354" y="103"/>
                </a:lnTo>
                <a:lnTo>
                  <a:pt x="358" y="99"/>
                </a:lnTo>
                <a:lnTo>
                  <a:pt x="362" y="95"/>
                </a:lnTo>
                <a:lnTo>
                  <a:pt x="365" y="90"/>
                </a:lnTo>
                <a:lnTo>
                  <a:pt x="368" y="86"/>
                </a:lnTo>
                <a:lnTo>
                  <a:pt x="370" y="81"/>
                </a:lnTo>
                <a:lnTo>
                  <a:pt x="372" y="75"/>
                </a:lnTo>
                <a:lnTo>
                  <a:pt x="374" y="70"/>
                </a:lnTo>
                <a:lnTo>
                  <a:pt x="375" y="64"/>
                </a:lnTo>
                <a:lnTo>
                  <a:pt x="375" y="58"/>
                </a:lnTo>
                <a:lnTo>
                  <a:pt x="375" y="58"/>
                </a:lnTo>
                <a:lnTo>
                  <a:pt x="375" y="52"/>
                </a:lnTo>
                <a:lnTo>
                  <a:pt x="374" y="46"/>
                </a:lnTo>
                <a:lnTo>
                  <a:pt x="372" y="41"/>
                </a:lnTo>
                <a:lnTo>
                  <a:pt x="370" y="35"/>
                </a:lnTo>
                <a:lnTo>
                  <a:pt x="368" y="30"/>
                </a:lnTo>
                <a:lnTo>
                  <a:pt x="365" y="26"/>
                </a:lnTo>
                <a:lnTo>
                  <a:pt x="362" y="21"/>
                </a:lnTo>
                <a:lnTo>
                  <a:pt x="358" y="17"/>
                </a:lnTo>
                <a:lnTo>
                  <a:pt x="354" y="13"/>
                </a:lnTo>
                <a:lnTo>
                  <a:pt x="349" y="10"/>
                </a:lnTo>
                <a:lnTo>
                  <a:pt x="345" y="7"/>
                </a:lnTo>
                <a:lnTo>
                  <a:pt x="340" y="5"/>
                </a:lnTo>
                <a:lnTo>
                  <a:pt x="334" y="3"/>
                </a:lnTo>
                <a:lnTo>
                  <a:pt x="329" y="1"/>
                </a:lnTo>
                <a:lnTo>
                  <a:pt x="323" y="0"/>
                </a:lnTo>
                <a:lnTo>
                  <a:pt x="317" y="0"/>
                </a:lnTo>
                <a:lnTo>
                  <a:pt x="58" y="0"/>
                </a:lnTo>
                <a:lnTo>
                  <a:pt x="52" y="0"/>
                </a:lnTo>
                <a:lnTo>
                  <a:pt x="46" y="1"/>
                </a:lnTo>
                <a:lnTo>
                  <a:pt x="41" y="3"/>
                </a:lnTo>
                <a:lnTo>
                  <a:pt x="35" y="5"/>
                </a:lnTo>
                <a:lnTo>
                  <a:pt x="30"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58"/>
                </a:lnTo>
                <a:lnTo>
                  <a:pt x="0" y="64"/>
                </a:lnTo>
                <a:lnTo>
                  <a:pt x="1" y="70"/>
                </a:lnTo>
                <a:lnTo>
                  <a:pt x="3" y="75"/>
                </a:lnTo>
                <a:lnTo>
                  <a:pt x="5" y="81"/>
                </a:lnTo>
                <a:lnTo>
                  <a:pt x="7" y="86"/>
                </a:lnTo>
                <a:lnTo>
                  <a:pt x="10" y="90"/>
                </a:lnTo>
                <a:lnTo>
                  <a:pt x="13" y="95"/>
                </a:lnTo>
                <a:lnTo>
                  <a:pt x="17" y="99"/>
                </a:lnTo>
                <a:lnTo>
                  <a:pt x="21" y="103"/>
                </a:lnTo>
                <a:lnTo>
                  <a:pt x="26" y="106"/>
                </a:lnTo>
                <a:lnTo>
                  <a:pt x="30" y="109"/>
                </a:lnTo>
                <a:lnTo>
                  <a:pt x="35" y="111"/>
                </a:lnTo>
                <a:lnTo>
                  <a:pt x="41" y="113"/>
                </a:lnTo>
                <a:lnTo>
                  <a:pt x="46" y="115"/>
                </a:lnTo>
                <a:lnTo>
                  <a:pt x="52" y="116"/>
                </a:lnTo>
                <a:lnTo>
                  <a:pt x="58" y="116"/>
                </a:lnTo>
                <a:lnTo>
                  <a:pt x="188" y="116"/>
                </a:lnTo>
                <a:close/>
              </a:path>
            </a:pathLst>
          </a:custGeom>
          <a:noFill/>
          <a:ln w="28800" cap="rnd">
            <a:solidFill>
              <a:srgbClr val="FFFFFF"/>
            </a:solidFill>
            <a:round/>
          </a:ln>
        </p:spPr>
        <p:txBody>
          <a:bodyPr/>
          <a:lstStyle/>
          <a:p>
            <a:endParaRPr lang="en-US"/>
          </a:p>
        </p:txBody>
      </p:sp>
      <p:sp>
        <p:nvSpPr>
          <p:cNvPr id="385" name="Freeform: Shape 384"/>
          <p:cNvSpPr/>
          <p:nvPr/>
        </p:nvSpPr>
        <p:spPr>
          <a:xfrm>
            <a:off x="323280" y="356040"/>
            <a:ext cx="163440" cy="311040"/>
          </a:xfrm>
          <a:custGeom>
            <a:avLst/>
            <a:gdLst/>
            <a:ahLst/>
            <a:cxnLst/>
            <a:rect l="0" t="0" r="r" b="b"/>
            <a:pathLst>
              <a:path w="454" h="864">
                <a:moveTo>
                  <a:pt x="165" y="864"/>
                </a:moveTo>
                <a:lnTo>
                  <a:pt x="173" y="457"/>
                </a:lnTo>
                <a:lnTo>
                  <a:pt x="174" y="443"/>
                </a:lnTo>
                <a:lnTo>
                  <a:pt x="177" y="431"/>
                </a:lnTo>
                <a:lnTo>
                  <a:pt x="182" y="419"/>
                </a:lnTo>
                <a:lnTo>
                  <a:pt x="188" y="408"/>
                </a:lnTo>
                <a:lnTo>
                  <a:pt x="195" y="397"/>
                </a:lnTo>
                <a:lnTo>
                  <a:pt x="203" y="387"/>
                </a:lnTo>
                <a:lnTo>
                  <a:pt x="223" y="368"/>
                </a:lnTo>
                <a:lnTo>
                  <a:pt x="245" y="351"/>
                </a:lnTo>
                <a:lnTo>
                  <a:pt x="270" y="334"/>
                </a:lnTo>
                <a:lnTo>
                  <a:pt x="324" y="302"/>
                </a:lnTo>
                <a:lnTo>
                  <a:pt x="375" y="270"/>
                </a:lnTo>
                <a:lnTo>
                  <a:pt x="399" y="252"/>
                </a:lnTo>
                <a:lnTo>
                  <a:pt x="419" y="232"/>
                </a:lnTo>
                <a:lnTo>
                  <a:pt x="428" y="222"/>
                </a:lnTo>
                <a:lnTo>
                  <a:pt x="435" y="211"/>
                </a:lnTo>
                <a:lnTo>
                  <a:pt x="442" y="200"/>
                </a:lnTo>
                <a:lnTo>
                  <a:pt x="447" y="188"/>
                </a:lnTo>
                <a:lnTo>
                  <a:pt x="451" y="175"/>
                </a:lnTo>
                <a:lnTo>
                  <a:pt x="453" y="161"/>
                </a:lnTo>
                <a:lnTo>
                  <a:pt x="454" y="147"/>
                </a:lnTo>
                <a:lnTo>
                  <a:pt x="453" y="132"/>
                </a:lnTo>
                <a:lnTo>
                  <a:pt x="450" y="119"/>
                </a:lnTo>
                <a:lnTo>
                  <a:pt x="447" y="109"/>
                </a:lnTo>
                <a:lnTo>
                  <a:pt x="442" y="99"/>
                </a:lnTo>
                <a:lnTo>
                  <a:pt x="435" y="92"/>
                </a:lnTo>
                <a:lnTo>
                  <a:pt x="428" y="85"/>
                </a:lnTo>
                <a:lnTo>
                  <a:pt x="420" y="79"/>
                </a:lnTo>
                <a:lnTo>
                  <a:pt x="410" y="75"/>
                </a:lnTo>
                <a:lnTo>
                  <a:pt x="400" y="72"/>
                </a:lnTo>
                <a:lnTo>
                  <a:pt x="390" y="70"/>
                </a:lnTo>
                <a:lnTo>
                  <a:pt x="379" y="69"/>
                </a:lnTo>
                <a:lnTo>
                  <a:pt x="355" y="70"/>
                </a:lnTo>
                <a:lnTo>
                  <a:pt x="331" y="74"/>
                </a:lnTo>
                <a:lnTo>
                  <a:pt x="307" y="82"/>
                </a:lnTo>
                <a:lnTo>
                  <a:pt x="284" y="91"/>
                </a:lnTo>
                <a:lnTo>
                  <a:pt x="262" y="103"/>
                </a:lnTo>
                <a:lnTo>
                  <a:pt x="244" y="116"/>
                </a:lnTo>
                <a:lnTo>
                  <a:pt x="235" y="123"/>
                </a:lnTo>
                <a:lnTo>
                  <a:pt x="228" y="130"/>
                </a:lnTo>
                <a:lnTo>
                  <a:pt x="223" y="138"/>
                </a:lnTo>
                <a:lnTo>
                  <a:pt x="218" y="145"/>
                </a:lnTo>
                <a:lnTo>
                  <a:pt x="214" y="153"/>
                </a:lnTo>
                <a:lnTo>
                  <a:pt x="213" y="161"/>
                </a:lnTo>
                <a:lnTo>
                  <a:pt x="212" y="168"/>
                </a:lnTo>
                <a:lnTo>
                  <a:pt x="214" y="175"/>
                </a:lnTo>
                <a:lnTo>
                  <a:pt x="217" y="183"/>
                </a:lnTo>
                <a:lnTo>
                  <a:pt x="222" y="190"/>
                </a:lnTo>
                <a:lnTo>
                  <a:pt x="226" y="194"/>
                </a:lnTo>
                <a:lnTo>
                  <a:pt x="231" y="198"/>
                </a:lnTo>
                <a:lnTo>
                  <a:pt x="235" y="200"/>
                </a:lnTo>
                <a:lnTo>
                  <a:pt x="240" y="202"/>
                </a:lnTo>
                <a:lnTo>
                  <a:pt x="244" y="203"/>
                </a:lnTo>
                <a:lnTo>
                  <a:pt x="248" y="202"/>
                </a:lnTo>
                <a:lnTo>
                  <a:pt x="253" y="201"/>
                </a:lnTo>
                <a:lnTo>
                  <a:pt x="256" y="199"/>
                </a:lnTo>
                <a:lnTo>
                  <a:pt x="260" y="197"/>
                </a:lnTo>
                <a:lnTo>
                  <a:pt x="264" y="193"/>
                </a:lnTo>
                <a:lnTo>
                  <a:pt x="267" y="190"/>
                </a:lnTo>
                <a:lnTo>
                  <a:pt x="270" y="185"/>
                </a:lnTo>
                <a:lnTo>
                  <a:pt x="276" y="174"/>
                </a:lnTo>
                <a:lnTo>
                  <a:pt x="280" y="162"/>
                </a:lnTo>
                <a:lnTo>
                  <a:pt x="283" y="148"/>
                </a:lnTo>
                <a:lnTo>
                  <a:pt x="284" y="134"/>
                </a:lnTo>
                <a:lnTo>
                  <a:pt x="284" y="119"/>
                </a:lnTo>
                <a:lnTo>
                  <a:pt x="281" y="103"/>
                </a:lnTo>
                <a:lnTo>
                  <a:pt x="277" y="89"/>
                </a:lnTo>
                <a:lnTo>
                  <a:pt x="270" y="74"/>
                </a:lnTo>
                <a:lnTo>
                  <a:pt x="266" y="68"/>
                </a:lnTo>
                <a:lnTo>
                  <a:pt x="261" y="61"/>
                </a:lnTo>
                <a:lnTo>
                  <a:pt x="256" y="55"/>
                </a:lnTo>
                <a:lnTo>
                  <a:pt x="250" y="50"/>
                </a:lnTo>
                <a:lnTo>
                  <a:pt x="242" y="44"/>
                </a:lnTo>
                <a:lnTo>
                  <a:pt x="231" y="37"/>
                </a:lnTo>
                <a:lnTo>
                  <a:pt x="218" y="30"/>
                </a:lnTo>
                <a:lnTo>
                  <a:pt x="203" y="23"/>
                </a:lnTo>
                <a:lnTo>
                  <a:pt x="187" y="16"/>
                </a:lnTo>
                <a:lnTo>
                  <a:pt x="169" y="10"/>
                </a:lnTo>
                <a:lnTo>
                  <a:pt x="151" y="5"/>
                </a:lnTo>
                <a:lnTo>
                  <a:pt x="132" y="2"/>
                </a:lnTo>
                <a:lnTo>
                  <a:pt x="113" y="0"/>
                </a:lnTo>
                <a:lnTo>
                  <a:pt x="94" y="1"/>
                </a:lnTo>
                <a:lnTo>
                  <a:pt x="76" y="4"/>
                </a:lnTo>
                <a:lnTo>
                  <a:pt x="67" y="6"/>
                </a:lnTo>
                <a:lnTo>
                  <a:pt x="59" y="10"/>
                </a:lnTo>
                <a:lnTo>
                  <a:pt x="50" y="14"/>
                </a:lnTo>
                <a:lnTo>
                  <a:pt x="42"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7" y="355"/>
                </a:lnTo>
                <a:lnTo>
                  <a:pt x="248" y="378"/>
                </a:lnTo>
                <a:lnTo>
                  <a:pt x="264" y="400"/>
                </a:lnTo>
                <a:lnTo>
                  <a:pt x="270" y="411"/>
                </a:lnTo>
                <a:lnTo>
                  <a:pt x="275" y="422"/>
                </a:lnTo>
                <a:lnTo>
                  <a:pt x="278" y="432"/>
                </a:lnTo>
                <a:lnTo>
                  <a:pt x="280" y="443"/>
                </a:lnTo>
                <a:lnTo>
                  <a:pt x="281" y="483"/>
                </a:lnTo>
                <a:lnTo>
                  <a:pt x="281" y="540"/>
                </a:lnTo>
                <a:lnTo>
                  <a:pt x="278" y="682"/>
                </a:lnTo>
                <a:lnTo>
                  <a:pt x="273" y="864"/>
                </a:lnTo>
                <a:lnTo>
                  <a:pt x="165" y="864"/>
                </a:lnTo>
                <a:close/>
              </a:path>
            </a:pathLst>
          </a:custGeom>
          <a:noFill/>
          <a:ln w="28800" cap="rnd">
            <a:solidFill>
              <a:srgbClr val="FFFFFF"/>
            </a:solidFill>
            <a:round/>
          </a:ln>
        </p:spPr>
        <p:txBody>
          <a:bodyPr/>
          <a:lstStyle/>
          <a:p>
            <a:endParaRPr lang="en-US"/>
          </a:p>
        </p:txBody>
      </p:sp>
      <p:sp>
        <p:nvSpPr>
          <p:cNvPr id="386" name="Straight Connector 385"/>
          <p:cNvSpPr/>
          <p:nvPr/>
        </p:nvSpPr>
        <p:spPr>
          <a:xfrm>
            <a:off x="404280" y="79560"/>
            <a:ext cx="0" cy="61200"/>
          </a:xfrm>
          <a:prstGeom prst="line">
            <a:avLst/>
          </a:prstGeom>
          <a:ln w="288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387" name="Straight Connector 386"/>
          <p:cNvSpPr/>
          <p:nvPr/>
        </p:nvSpPr>
        <p:spPr>
          <a:xfrm flipH="1">
            <a:off x="615600" y="168120"/>
            <a:ext cx="43200" cy="43560"/>
          </a:xfrm>
          <a:prstGeom prst="line">
            <a:avLst/>
          </a:prstGeom>
          <a:ln w="288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388" name="Straight Connector 387"/>
          <p:cNvSpPr/>
          <p:nvPr/>
        </p:nvSpPr>
        <p:spPr>
          <a:xfrm flipH="1">
            <a:off x="664560" y="405360"/>
            <a:ext cx="61200" cy="0"/>
          </a:xfrm>
          <a:prstGeom prst="line">
            <a:avLst/>
          </a:prstGeom>
          <a:ln w="288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389" name="Straight Connector 388"/>
          <p:cNvSpPr/>
          <p:nvPr/>
        </p:nvSpPr>
        <p:spPr>
          <a:xfrm>
            <a:off x="149400" y="168120"/>
            <a:ext cx="43560" cy="43560"/>
          </a:xfrm>
          <a:prstGeom prst="line">
            <a:avLst/>
          </a:prstGeom>
          <a:ln w="288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390" name="Straight Connector 389"/>
          <p:cNvSpPr/>
          <p:nvPr/>
        </p:nvSpPr>
        <p:spPr>
          <a:xfrm>
            <a:off x="82440" y="405360"/>
            <a:ext cx="61200" cy="0"/>
          </a:xfrm>
          <a:prstGeom prst="line">
            <a:avLst/>
          </a:prstGeom>
          <a:ln w="288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391" name="Freeform: Shape 390"/>
          <p:cNvSpPr/>
          <p:nvPr/>
        </p:nvSpPr>
        <p:spPr>
          <a:xfrm>
            <a:off x="212400" y="217080"/>
            <a:ext cx="357120" cy="429840"/>
          </a:xfrm>
          <a:custGeom>
            <a:avLst/>
            <a:gdLst/>
            <a:ahLst/>
            <a:cxnLst/>
            <a:rect l="0" t="0" r="r" b="b"/>
            <a:pathLst>
              <a:path w="992" h="1194">
                <a:moveTo>
                  <a:pt x="496" y="0"/>
                </a:moveTo>
                <a:lnTo>
                  <a:pt x="496" y="0"/>
                </a:lnTo>
                <a:lnTo>
                  <a:pt x="496" y="0"/>
                </a:lnTo>
                <a:lnTo>
                  <a:pt x="462" y="1"/>
                </a:lnTo>
                <a:lnTo>
                  <a:pt x="430" y="4"/>
                </a:lnTo>
                <a:lnTo>
                  <a:pt x="398" y="9"/>
                </a:lnTo>
                <a:lnTo>
                  <a:pt x="367" y="16"/>
                </a:lnTo>
                <a:lnTo>
                  <a:pt x="337" y="25"/>
                </a:lnTo>
                <a:lnTo>
                  <a:pt x="307" y="36"/>
                </a:lnTo>
                <a:lnTo>
                  <a:pt x="278" y="50"/>
                </a:lnTo>
                <a:lnTo>
                  <a:pt x="248" y="66"/>
                </a:lnTo>
                <a:lnTo>
                  <a:pt x="219" y="84"/>
                </a:lnTo>
                <a:lnTo>
                  <a:pt x="193" y="103"/>
                </a:lnTo>
                <a:lnTo>
                  <a:pt x="168" y="123"/>
                </a:lnTo>
                <a:lnTo>
                  <a:pt x="145" y="144"/>
                </a:lnTo>
                <a:lnTo>
                  <a:pt x="123" y="168"/>
                </a:lnTo>
                <a:lnTo>
                  <a:pt x="103" y="193"/>
                </a:lnTo>
                <a:lnTo>
                  <a:pt x="85" y="219"/>
                </a:lnTo>
                <a:lnTo>
                  <a:pt x="67" y="248"/>
                </a:lnTo>
                <a:lnTo>
                  <a:pt x="51" y="278"/>
                </a:lnTo>
                <a:lnTo>
                  <a:pt x="37" y="307"/>
                </a:lnTo>
                <a:lnTo>
                  <a:pt x="26" y="337"/>
                </a:lnTo>
                <a:lnTo>
                  <a:pt x="16" y="367"/>
                </a:lnTo>
                <a:lnTo>
                  <a:pt x="9" y="398"/>
                </a:lnTo>
                <a:lnTo>
                  <a:pt x="4" y="430"/>
                </a:lnTo>
                <a:lnTo>
                  <a:pt x="1" y="462"/>
                </a:lnTo>
                <a:lnTo>
                  <a:pt x="0" y="496"/>
                </a:lnTo>
                <a:lnTo>
                  <a:pt x="0" y="496"/>
                </a:lnTo>
                <a:lnTo>
                  <a:pt x="0" y="496"/>
                </a:lnTo>
                <a:lnTo>
                  <a:pt x="1" y="529"/>
                </a:lnTo>
                <a:lnTo>
                  <a:pt x="4" y="562"/>
                </a:lnTo>
                <a:lnTo>
                  <a:pt x="10" y="593"/>
                </a:lnTo>
                <a:lnTo>
                  <a:pt x="17" y="624"/>
                </a:lnTo>
                <a:lnTo>
                  <a:pt x="26" y="654"/>
                </a:lnTo>
                <a:lnTo>
                  <a:pt x="37" y="684"/>
                </a:lnTo>
                <a:lnTo>
                  <a:pt x="51" y="713"/>
                </a:lnTo>
                <a:lnTo>
                  <a:pt x="67" y="743"/>
                </a:lnTo>
                <a:lnTo>
                  <a:pt x="85" y="771"/>
                </a:lnTo>
                <a:lnTo>
                  <a:pt x="103" y="798"/>
                </a:lnTo>
                <a:lnTo>
                  <a:pt x="123" y="823"/>
                </a:lnTo>
                <a:lnTo>
                  <a:pt x="145" y="846"/>
                </a:lnTo>
                <a:lnTo>
                  <a:pt x="168" y="868"/>
                </a:lnTo>
                <a:lnTo>
                  <a:pt x="193" y="888"/>
                </a:lnTo>
                <a:lnTo>
                  <a:pt x="219" y="906"/>
                </a:lnTo>
                <a:lnTo>
                  <a:pt x="248" y="924"/>
                </a:lnTo>
                <a:lnTo>
                  <a:pt x="269" y="936"/>
                </a:lnTo>
                <a:lnTo>
                  <a:pt x="290" y="946"/>
                </a:lnTo>
                <a:lnTo>
                  <a:pt x="310" y="955"/>
                </a:lnTo>
                <a:lnTo>
                  <a:pt x="332" y="963"/>
                </a:lnTo>
                <a:lnTo>
                  <a:pt x="332" y="963"/>
                </a:lnTo>
                <a:lnTo>
                  <a:pt x="332" y="1135"/>
                </a:lnTo>
                <a:lnTo>
                  <a:pt x="332" y="1141"/>
                </a:lnTo>
                <a:lnTo>
                  <a:pt x="333" y="1147"/>
                </a:lnTo>
                <a:lnTo>
                  <a:pt x="335" y="1153"/>
                </a:lnTo>
                <a:lnTo>
                  <a:pt x="337" y="1158"/>
                </a:lnTo>
                <a:lnTo>
                  <a:pt x="339" y="1163"/>
                </a:lnTo>
                <a:lnTo>
                  <a:pt x="342" y="1168"/>
                </a:lnTo>
                <a:lnTo>
                  <a:pt x="345" y="1173"/>
                </a:lnTo>
                <a:lnTo>
                  <a:pt x="349" y="1177"/>
                </a:lnTo>
                <a:lnTo>
                  <a:pt x="353" y="1181"/>
                </a:lnTo>
                <a:lnTo>
                  <a:pt x="358" y="1184"/>
                </a:lnTo>
                <a:lnTo>
                  <a:pt x="363" y="1187"/>
                </a:lnTo>
                <a:lnTo>
                  <a:pt x="368" y="1189"/>
                </a:lnTo>
                <a:lnTo>
                  <a:pt x="373" y="1191"/>
                </a:lnTo>
                <a:lnTo>
                  <a:pt x="379" y="1193"/>
                </a:lnTo>
                <a:lnTo>
                  <a:pt x="385" y="1194"/>
                </a:lnTo>
                <a:lnTo>
                  <a:pt x="391" y="1194"/>
                </a:lnTo>
                <a:lnTo>
                  <a:pt x="602" y="1194"/>
                </a:lnTo>
                <a:lnTo>
                  <a:pt x="608" y="1194"/>
                </a:lnTo>
                <a:lnTo>
                  <a:pt x="614" y="1193"/>
                </a:lnTo>
                <a:lnTo>
                  <a:pt x="619" y="1191"/>
                </a:lnTo>
                <a:lnTo>
                  <a:pt x="625" y="1189"/>
                </a:lnTo>
                <a:lnTo>
                  <a:pt x="630" y="1187"/>
                </a:lnTo>
                <a:lnTo>
                  <a:pt x="634" y="1184"/>
                </a:lnTo>
                <a:lnTo>
                  <a:pt x="639" y="1181"/>
                </a:lnTo>
                <a:lnTo>
                  <a:pt x="643" y="1177"/>
                </a:lnTo>
                <a:lnTo>
                  <a:pt x="647" y="1173"/>
                </a:lnTo>
                <a:lnTo>
                  <a:pt x="650" y="1168"/>
                </a:lnTo>
                <a:lnTo>
                  <a:pt x="653" y="1163"/>
                </a:lnTo>
                <a:lnTo>
                  <a:pt x="655" y="1158"/>
                </a:lnTo>
                <a:lnTo>
                  <a:pt x="657" y="1153"/>
                </a:lnTo>
                <a:lnTo>
                  <a:pt x="659" y="1147"/>
                </a:lnTo>
                <a:lnTo>
                  <a:pt x="660" y="1141"/>
                </a:lnTo>
                <a:lnTo>
                  <a:pt x="660" y="1135"/>
                </a:lnTo>
                <a:lnTo>
                  <a:pt x="660" y="963"/>
                </a:lnTo>
                <a:lnTo>
                  <a:pt x="660" y="963"/>
                </a:lnTo>
                <a:lnTo>
                  <a:pt x="660" y="963"/>
                </a:lnTo>
                <a:lnTo>
                  <a:pt x="682" y="955"/>
                </a:lnTo>
                <a:lnTo>
                  <a:pt x="703" y="945"/>
                </a:lnTo>
                <a:lnTo>
                  <a:pt x="723" y="935"/>
                </a:lnTo>
                <a:lnTo>
                  <a:pt x="744" y="924"/>
                </a:lnTo>
                <a:lnTo>
                  <a:pt x="772" y="906"/>
                </a:lnTo>
                <a:lnTo>
                  <a:pt x="799" y="888"/>
                </a:lnTo>
                <a:lnTo>
                  <a:pt x="824" y="867"/>
                </a:lnTo>
                <a:lnTo>
                  <a:pt x="847" y="846"/>
                </a:lnTo>
                <a:lnTo>
                  <a:pt x="869" y="823"/>
                </a:lnTo>
                <a:lnTo>
                  <a:pt x="889" y="798"/>
                </a:lnTo>
                <a:lnTo>
                  <a:pt x="907" y="771"/>
                </a:lnTo>
                <a:lnTo>
                  <a:pt x="925" y="743"/>
                </a:lnTo>
                <a:lnTo>
                  <a:pt x="941" y="713"/>
                </a:lnTo>
                <a:lnTo>
                  <a:pt x="955" y="684"/>
                </a:lnTo>
                <a:lnTo>
                  <a:pt x="966" y="654"/>
                </a:lnTo>
                <a:lnTo>
                  <a:pt x="976" y="624"/>
                </a:lnTo>
                <a:lnTo>
                  <a:pt x="983" y="593"/>
                </a:lnTo>
                <a:lnTo>
                  <a:pt x="988" y="562"/>
                </a:lnTo>
                <a:lnTo>
                  <a:pt x="991" y="529"/>
                </a:lnTo>
                <a:lnTo>
                  <a:pt x="992" y="496"/>
                </a:lnTo>
                <a:lnTo>
                  <a:pt x="992" y="496"/>
                </a:lnTo>
                <a:lnTo>
                  <a:pt x="992" y="496"/>
                </a:lnTo>
                <a:lnTo>
                  <a:pt x="991" y="462"/>
                </a:lnTo>
                <a:lnTo>
                  <a:pt x="988" y="430"/>
                </a:lnTo>
                <a:lnTo>
                  <a:pt x="983" y="398"/>
                </a:lnTo>
                <a:lnTo>
                  <a:pt x="976" y="367"/>
                </a:lnTo>
                <a:lnTo>
                  <a:pt x="966" y="337"/>
                </a:lnTo>
                <a:lnTo>
                  <a:pt x="955" y="307"/>
                </a:lnTo>
                <a:lnTo>
                  <a:pt x="941" y="278"/>
                </a:lnTo>
                <a:lnTo>
                  <a:pt x="925" y="248"/>
                </a:lnTo>
                <a:lnTo>
                  <a:pt x="907" y="219"/>
                </a:lnTo>
                <a:lnTo>
                  <a:pt x="889" y="193"/>
                </a:lnTo>
                <a:lnTo>
                  <a:pt x="869" y="168"/>
                </a:lnTo>
                <a:lnTo>
                  <a:pt x="847" y="144"/>
                </a:lnTo>
                <a:lnTo>
                  <a:pt x="824" y="123"/>
                </a:lnTo>
                <a:lnTo>
                  <a:pt x="799" y="103"/>
                </a:lnTo>
                <a:lnTo>
                  <a:pt x="773" y="84"/>
                </a:lnTo>
                <a:lnTo>
                  <a:pt x="744" y="66"/>
                </a:lnTo>
                <a:lnTo>
                  <a:pt x="714" y="50"/>
                </a:lnTo>
                <a:lnTo>
                  <a:pt x="685" y="36"/>
                </a:lnTo>
                <a:lnTo>
                  <a:pt x="655" y="25"/>
                </a:lnTo>
                <a:lnTo>
                  <a:pt x="624" y="16"/>
                </a:lnTo>
                <a:lnTo>
                  <a:pt x="594" y="9"/>
                </a:lnTo>
                <a:lnTo>
                  <a:pt x="562" y="4"/>
                </a:lnTo>
                <a:lnTo>
                  <a:pt x="530" y="1"/>
                </a:lnTo>
                <a:lnTo>
                  <a:pt x="496" y="0"/>
                </a:lnTo>
                <a:close/>
              </a:path>
            </a:pathLst>
          </a:custGeom>
          <a:noFill/>
          <a:ln w="28800" cap="sq">
            <a:solidFill>
              <a:srgbClr val="000000"/>
            </a:solidFill>
            <a:miter/>
          </a:ln>
        </p:spPr>
        <p:txBody>
          <a:bodyPr/>
          <a:lstStyle/>
          <a:p>
            <a:endParaRPr lang="en-US"/>
          </a:p>
        </p:txBody>
      </p:sp>
      <p:sp>
        <p:nvSpPr>
          <p:cNvPr id="392" name="Freeform: Shape 391"/>
          <p:cNvSpPr/>
          <p:nvPr/>
        </p:nvSpPr>
        <p:spPr>
          <a:xfrm>
            <a:off x="307080" y="646920"/>
            <a:ext cx="167760" cy="41760"/>
          </a:xfrm>
          <a:custGeom>
            <a:avLst/>
            <a:gdLst/>
            <a:ahLst/>
            <a:cxnLst/>
            <a:rect l="0" t="0" r="r" b="b"/>
            <a:pathLst>
              <a:path w="466" h="116">
                <a:moveTo>
                  <a:pt x="233" y="116"/>
                </a:moveTo>
                <a:lnTo>
                  <a:pt x="408" y="116"/>
                </a:lnTo>
                <a:lnTo>
                  <a:pt x="414" y="116"/>
                </a:lnTo>
                <a:lnTo>
                  <a:pt x="420" y="115"/>
                </a:lnTo>
                <a:lnTo>
                  <a:pt x="425" y="113"/>
                </a:lnTo>
                <a:lnTo>
                  <a:pt x="431" y="111"/>
                </a:lnTo>
                <a:lnTo>
                  <a:pt x="436" y="109"/>
                </a:lnTo>
                <a:lnTo>
                  <a:pt x="440" y="106"/>
                </a:lnTo>
                <a:lnTo>
                  <a:pt x="445" y="103"/>
                </a:lnTo>
                <a:lnTo>
                  <a:pt x="449" y="99"/>
                </a:lnTo>
                <a:lnTo>
                  <a:pt x="453" y="95"/>
                </a:lnTo>
                <a:lnTo>
                  <a:pt x="456" y="90"/>
                </a:lnTo>
                <a:lnTo>
                  <a:pt x="459" y="86"/>
                </a:lnTo>
                <a:lnTo>
                  <a:pt x="461" y="81"/>
                </a:lnTo>
                <a:lnTo>
                  <a:pt x="463" y="75"/>
                </a:lnTo>
                <a:lnTo>
                  <a:pt x="465" y="70"/>
                </a:lnTo>
                <a:lnTo>
                  <a:pt x="466" y="64"/>
                </a:lnTo>
                <a:lnTo>
                  <a:pt x="466" y="58"/>
                </a:lnTo>
                <a:lnTo>
                  <a:pt x="466" y="52"/>
                </a:lnTo>
                <a:lnTo>
                  <a:pt x="465" y="46"/>
                </a:lnTo>
                <a:lnTo>
                  <a:pt x="463" y="41"/>
                </a:lnTo>
                <a:lnTo>
                  <a:pt x="461" y="35"/>
                </a:lnTo>
                <a:lnTo>
                  <a:pt x="459" y="30"/>
                </a:lnTo>
                <a:lnTo>
                  <a:pt x="456" y="26"/>
                </a:lnTo>
                <a:lnTo>
                  <a:pt x="453" y="21"/>
                </a:lnTo>
                <a:lnTo>
                  <a:pt x="449" y="17"/>
                </a:lnTo>
                <a:lnTo>
                  <a:pt x="445" y="13"/>
                </a:lnTo>
                <a:lnTo>
                  <a:pt x="440" y="10"/>
                </a:lnTo>
                <a:lnTo>
                  <a:pt x="436" y="7"/>
                </a:lnTo>
                <a:lnTo>
                  <a:pt x="431" y="5"/>
                </a:lnTo>
                <a:lnTo>
                  <a:pt x="425" y="3"/>
                </a:lnTo>
                <a:lnTo>
                  <a:pt x="420" y="1"/>
                </a:lnTo>
                <a:lnTo>
                  <a:pt x="414" y="0"/>
                </a:lnTo>
                <a:lnTo>
                  <a:pt x="40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0"/>
                </a:lnTo>
                <a:lnTo>
                  <a:pt x="5" y="35"/>
                </a:lnTo>
                <a:lnTo>
                  <a:pt x="3" y="41"/>
                </a:lnTo>
                <a:lnTo>
                  <a:pt x="1" y="46"/>
                </a:lnTo>
                <a:lnTo>
                  <a:pt x="0" y="52"/>
                </a:lnTo>
                <a:lnTo>
                  <a:pt x="0" y="58"/>
                </a:lnTo>
                <a:lnTo>
                  <a:pt x="0" y="64"/>
                </a:lnTo>
                <a:lnTo>
                  <a:pt x="1" y="70"/>
                </a:lnTo>
                <a:lnTo>
                  <a:pt x="3" y="75"/>
                </a:lnTo>
                <a:lnTo>
                  <a:pt x="5" y="81"/>
                </a:lnTo>
                <a:lnTo>
                  <a:pt x="7" y="86"/>
                </a:lnTo>
                <a:lnTo>
                  <a:pt x="10" y="90"/>
                </a:lnTo>
                <a:lnTo>
                  <a:pt x="13" y="95"/>
                </a:lnTo>
                <a:lnTo>
                  <a:pt x="17" y="99"/>
                </a:lnTo>
                <a:lnTo>
                  <a:pt x="21" y="103"/>
                </a:lnTo>
                <a:lnTo>
                  <a:pt x="26" y="106"/>
                </a:lnTo>
                <a:lnTo>
                  <a:pt x="31" y="109"/>
                </a:lnTo>
                <a:lnTo>
                  <a:pt x="36" y="111"/>
                </a:lnTo>
                <a:lnTo>
                  <a:pt x="41" y="113"/>
                </a:lnTo>
                <a:lnTo>
                  <a:pt x="47" y="115"/>
                </a:lnTo>
                <a:lnTo>
                  <a:pt x="53" y="116"/>
                </a:lnTo>
                <a:lnTo>
                  <a:pt x="59" y="116"/>
                </a:lnTo>
                <a:lnTo>
                  <a:pt x="233" y="116"/>
                </a:lnTo>
                <a:close/>
              </a:path>
            </a:pathLst>
          </a:custGeom>
          <a:noFill/>
          <a:ln w="28800" cap="rnd">
            <a:solidFill>
              <a:srgbClr val="000000"/>
            </a:solidFill>
            <a:round/>
          </a:ln>
        </p:spPr>
        <p:txBody>
          <a:bodyPr/>
          <a:lstStyle/>
          <a:p>
            <a:endParaRPr lang="en-US"/>
          </a:p>
        </p:txBody>
      </p:sp>
      <p:sp>
        <p:nvSpPr>
          <p:cNvPr id="393" name="Freeform: Shape 392"/>
          <p:cNvSpPr/>
          <p:nvPr/>
        </p:nvSpPr>
        <p:spPr>
          <a:xfrm>
            <a:off x="323280" y="687960"/>
            <a:ext cx="135360" cy="42120"/>
          </a:xfrm>
          <a:custGeom>
            <a:avLst/>
            <a:gdLst/>
            <a:ahLst/>
            <a:cxnLst/>
            <a:rect l="0" t="0" r="r" b="b"/>
            <a:pathLst>
              <a:path w="376" h="117">
                <a:moveTo>
                  <a:pt x="188" y="117"/>
                </a:moveTo>
                <a:lnTo>
                  <a:pt x="318" y="117"/>
                </a:lnTo>
                <a:lnTo>
                  <a:pt x="324" y="117"/>
                </a:lnTo>
                <a:lnTo>
                  <a:pt x="330" y="116"/>
                </a:lnTo>
                <a:lnTo>
                  <a:pt x="335" y="114"/>
                </a:lnTo>
                <a:lnTo>
                  <a:pt x="341" y="112"/>
                </a:lnTo>
                <a:lnTo>
                  <a:pt x="346" y="110"/>
                </a:lnTo>
                <a:lnTo>
                  <a:pt x="350" y="107"/>
                </a:lnTo>
                <a:lnTo>
                  <a:pt x="355" y="104"/>
                </a:lnTo>
                <a:lnTo>
                  <a:pt x="359" y="100"/>
                </a:lnTo>
                <a:lnTo>
                  <a:pt x="363" y="96"/>
                </a:lnTo>
                <a:lnTo>
                  <a:pt x="366" y="91"/>
                </a:lnTo>
                <a:lnTo>
                  <a:pt x="369" y="87"/>
                </a:lnTo>
                <a:lnTo>
                  <a:pt x="371" y="82"/>
                </a:lnTo>
                <a:lnTo>
                  <a:pt x="373" y="76"/>
                </a:lnTo>
                <a:lnTo>
                  <a:pt x="375" y="71"/>
                </a:lnTo>
                <a:lnTo>
                  <a:pt x="376" y="65"/>
                </a:lnTo>
                <a:lnTo>
                  <a:pt x="376" y="59"/>
                </a:lnTo>
                <a:lnTo>
                  <a:pt x="376" y="59"/>
                </a:lnTo>
                <a:lnTo>
                  <a:pt x="376" y="53"/>
                </a:lnTo>
                <a:lnTo>
                  <a:pt x="375" y="47"/>
                </a:lnTo>
                <a:lnTo>
                  <a:pt x="373" y="41"/>
                </a:lnTo>
                <a:lnTo>
                  <a:pt x="371" y="36"/>
                </a:lnTo>
                <a:lnTo>
                  <a:pt x="369" y="31"/>
                </a:lnTo>
                <a:lnTo>
                  <a:pt x="366" y="26"/>
                </a:lnTo>
                <a:lnTo>
                  <a:pt x="363" y="21"/>
                </a:lnTo>
                <a:lnTo>
                  <a:pt x="359" y="17"/>
                </a:lnTo>
                <a:lnTo>
                  <a:pt x="355" y="13"/>
                </a:lnTo>
                <a:lnTo>
                  <a:pt x="350" y="10"/>
                </a:lnTo>
                <a:lnTo>
                  <a:pt x="346" y="7"/>
                </a:lnTo>
                <a:lnTo>
                  <a:pt x="341" y="5"/>
                </a:lnTo>
                <a:lnTo>
                  <a:pt x="335" y="3"/>
                </a:lnTo>
                <a:lnTo>
                  <a:pt x="330" y="1"/>
                </a:lnTo>
                <a:lnTo>
                  <a:pt x="324" y="0"/>
                </a:lnTo>
                <a:lnTo>
                  <a:pt x="318" y="0"/>
                </a:lnTo>
                <a:lnTo>
                  <a:pt x="59" y="0"/>
                </a:lnTo>
                <a:lnTo>
                  <a:pt x="53" y="0"/>
                </a:lnTo>
                <a:lnTo>
                  <a:pt x="47" y="1"/>
                </a:lnTo>
                <a:lnTo>
                  <a:pt x="41" y="3"/>
                </a:lnTo>
                <a:lnTo>
                  <a:pt x="36" y="5"/>
                </a:lnTo>
                <a:lnTo>
                  <a:pt x="31" y="7"/>
                </a:lnTo>
                <a:lnTo>
                  <a:pt x="26" y="10"/>
                </a:lnTo>
                <a:lnTo>
                  <a:pt x="21" y="13"/>
                </a:lnTo>
                <a:lnTo>
                  <a:pt x="17" y="17"/>
                </a:lnTo>
                <a:lnTo>
                  <a:pt x="13" y="21"/>
                </a:lnTo>
                <a:lnTo>
                  <a:pt x="10" y="26"/>
                </a:lnTo>
                <a:lnTo>
                  <a:pt x="7" y="31"/>
                </a:lnTo>
                <a:lnTo>
                  <a:pt x="5" y="36"/>
                </a:lnTo>
                <a:lnTo>
                  <a:pt x="3" y="41"/>
                </a:lnTo>
                <a:lnTo>
                  <a:pt x="1" y="47"/>
                </a:lnTo>
                <a:lnTo>
                  <a:pt x="0" y="53"/>
                </a:lnTo>
                <a:lnTo>
                  <a:pt x="0" y="59"/>
                </a:lnTo>
                <a:lnTo>
                  <a:pt x="0" y="59"/>
                </a:lnTo>
                <a:lnTo>
                  <a:pt x="0" y="65"/>
                </a:lnTo>
                <a:lnTo>
                  <a:pt x="1" y="71"/>
                </a:lnTo>
                <a:lnTo>
                  <a:pt x="3" y="76"/>
                </a:lnTo>
                <a:lnTo>
                  <a:pt x="5" y="82"/>
                </a:lnTo>
                <a:lnTo>
                  <a:pt x="7" y="87"/>
                </a:lnTo>
                <a:lnTo>
                  <a:pt x="10" y="91"/>
                </a:lnTo>
                <a:lnTo>
                  <a:pt x="13" y="96"/>
                </a:lnTo>
                <a:lnTo>
                  <a:pt x="17" y="100"/>
                </a:lnTo>
                <a:lnTo>
                  <a:pt x="21" y="104"/>
                </a:lnTo>
                <a:lnTo>
                  <a:pt x="26" y="107"/>
                </a:lnTo>
                <a:lnTo>
                  <a:pt x="31" y="110"/>
                </a:lnTo>
                <a:lnTo>
                  <a:pt x="36" y="112"/>
                </a:lnTo>
                <a:lnTo>
                  <a:pt x="41" y="114"/>
                </a:lnTo>
                <a:lnTo>
                  <a:pt x="47" y="116"/>
                </a:lnTo>
                <a:lnTo>
                  <a:pt x="53" y="117"/>
                </a:lnTo>
                <a:lnTo>
                  <a:pt x="59" y="117"/>
                </a:lnTo>
                <a:lnTo>
                  <a:pt x="188" y="117"/>
                </a:lnTo>
                <a:close/>
              </a:path>
            </a:pathLst>
          </a:custGeom>
          <a:noFill/>
          <a:ln w="28800" cap="rnd">
            <a:solidFill>
              <a:srgbClr val="000000"/>
            </a:solidFill>
            <a:round/>
          </a:ln>
        </p:spPr>
        <p:txBody>
          <a:bodyPr/>
          <a:lstStyle/>
          <a:p>
            <a:endParaRPr lang="en-US"/>
          </a:p>
        </p:txBody>
      </p:sp>
      <p:sp>
        <p:nvSpPr>
          <p:cNvPr id="394" name="Freeform: Shape 393"/>
          <p:cNvSpPr/>
          <p:nvPr/>
        </p:nvSpPr>
        <p:spPr>
          <a:xfrm>
            <a:off x="309960" y="335520"/>
            <a:ext cx="163800" cy="311400"/>
          </a:xfrm>
          <a:custGeom>
            <a:avLst/>
            <a:gdLst/>
            <a:ahLst/>
            <a:cxnLst/>
            <a:rect l="0" t="0" r="r" b="b"/>
            <a:pathLst>
              <a:path w="455" h="865">
                <a:moveTo>
                  <a:pt x="165" y="865"/>
                </a:moveTo>
                <a:lnTo>
                  <a:pt x="173" y="457"/>
                </a:lnTo>
                <a:lnTo>
                  <a:pt x="174" y="443"/>
                </a:lnTo>
                <a:lnTo>
                  <a:pt x="178" y="431"/>
                </a:lnTo>
                <a:lnTo>
                  <a:pt x="182" y="419"/>
                </a:lnTo>
                <a:lnTo>
                  <a:pt x="188" y="408"/>
                </a:lnTo>
                <a:lnTo>
                  <a:pt x="195" y="397"/>
                </a:lnTo>
                <a:lnTo>
                  <a:pt x="204" y="387"/>
                </a:lnTo>
                <a:lnTo>
                  <a:pt x="223" y="368"/>
                </a:lnTo>
                <a:lnTo>
                  <a:pt x="246" y="351"/>
                </a:lnTo>
                <a:lnTo>
                  <a:pt x="271" y="334"/>
                </a:lnTo>
                <a:lnTo>
                  <a:pt x="324" y="302"/>
                </a:lnTo>
                <a:lnTo>
                  <a:pt x="376" y="270"/>
                </a:lnTo>
                <a:lnTo>
                  <a:pt x="400" y="252"/>
                </a:lnTo>
                <a:lnTo>
                  <a:pt x="420" y="232"/>
                </a:lnTo>
                <a:lnTo>
                  <a:pt x="429" y="222"/>
                </a:lnTo>
                <a:lnTo>
                  <a:pt x="436" y="211"/>
                </a:lnTo>
                <a:lnTo>
                  <a:pt x="443" y="200"/>
                </a:lnTo>
                <a:lnTo>
                  <a:pt x="448" y="188"/>
                </a:lnTo>
                <a:lnTo>
                  <a:pt x="452" y="175"/>
                </a:lnTo>
                <a:lnTo>
                  <a:pt x="454" y="161"/>
                </a:lnTo>
                <a:lnTo>
                  <a:pt x="455" y="147"/>
                </a:lnTo>
                <a:lnTo>
                  <a:pt x="454" y="132"/>
                </a:lnTo>
                <a:lnTo>
                  <a:pt x="451" y="119"/>
                </a:lnTo>
                <a:lnTo>
                  <a:pt x="448" y="109"/>
                </a:lnTo>
                <a:lnTo>
                  <a:pt x="443" y="99"/>
                </a:lnTo>
                <a:lnTo>
                  <a:pt x="436" y="91"/>
                </a:lnTo>
                <a:lnTo>
                  <a:pt x="429" y="85"/>
                </a:lnTo>
                <a:lnTo>
                  <a:pt x="421" y="79"/>
                </a:lnTo>
                <a:lnTo>
                  <a:pt x="411" y="75"/>
                </a:lnTo>
                <a:lnTo>
                  <a:pt x="401" y="72"/>
                </a:lnTo>
                <a:lnTo>
                  <a:pt x="391" y="70"/>
                </a:lnTo>
                <a:lnTo>
                  <a:pt x="380" y="69"/>
                </a:lnTo>
                <a:lnTo>
                  <a:pt x="356" y="70"/>
                </a:lnTo>
                <a:lnTo>
                  <a:pt x="332" y="74"/>
                </a:lnTo>
                <a:lnTo>
                  <a:pt x="308" y="81"/>
                </a:lnTo>
                <a:lnTo>
                  <a:pt x="285" y="91"/>
                </a:lnTo>
                <a:lnTo>
                  <a:pt x="263" y="103"/>
                </a:lnTo>
                <a:lnTo>
                  <a:pt x="245" y="116"/>
                </a:lnTo>
                <a:lnTo>
                  <a:pt x="236" y="123"/>
                </a:lnTo>
                <a:lnTo>
                  <a:pt x="229" y="130"/>
                </a:lnTo>
                <a:lnTo>
                  <a:pt x="224" y="138"/>
                </a:lnTo>
                <a:lnTo>
                  <a:pt x="219" y="145"/>
                </a:lnTo>
                <a:lnTo>
                  <a:pt x="215" y="153"/>
                </a:lnTo>
                <a:lnTo>
                  <a:pt x="214" y="160"/>
                </a:lnTo>
                <a:lnTo>
                  <a:pt x="213" y="168"/>
                </a:lnTo>
                <a:lnTo>
                  <a:pt x="215" y="175"/>
                </a:lnTo>
                <a:lnTo>
                  <a:pt x="218" y="183"/>
                </a:lnTo>
                <a:lnTo>
                  <a:pt x="223" y="190"/>
                </a:lnTo>
                <a:lnTo>
                  <a:pt x="227" y="194"/>
                </a:lnTo>
                <a:lnTo>
                  <a:pt x="232" y="198"/>
                </a:lnTo>
                <a:lnTo>
                  <a:pt x="236" y="200"/>
                </a:lnTo>
                <a:lnTo>
                  <a:pt x="241" y="202"/>
                </a:lnTo>
                <a:lnTo>
                  <a:pt x="245" y="203"/>
                </a:lnTo>
                <a:lnTo>
                  <a:pt x="249" y="202"/>
                </a:lnTo>
                <a:lnTo>
                  <a:pt x="254" y="201"/>
                </a:lnTo>
                <a:lnTo>
                  <a:pt x="257" y="199"/>
                </a:lnTo>
                <a:lnTo>
                  <a:pt x="261" y="197"/>
                </a:lnTo>
                <a:lnTo>
                  <a:pt x="265" y="194"/>
                </a:lnTo>
                <a:lnTo>
                  <a:pt x="268" y="190"/>
                </a:lnTo>
                <a:lnTo>
                  <a:pt x="271" y="185"/>
                </a:lnTo>
                <a:lnTo>
                  <a:pt x="277" y="175"/>
                </a:lnTo>
                <a:lnTo>
                  <a:pt x="281" y="162"/>
                </a:lnTo>
                <a:lnTo>
                  <a:pt x="284" y="149"/>
                </a:lnTo>
                <a:lnTo>
                  <a:pt x="285" y="134"/>
                </a:lnTo>
                <a:lnTo>
                  <a:pt x="285" y="119"/>
                </a:lnTo>
                <a:lnTo>
                  <a:pt x="282" y="104"/>
                </a:lnTo>
                <a:lnTo>
                  <a:pt x="278" y="89"/>
                </a:lnTo>
                <a:lnTo>
                  <a:pt x="271" y="75"/>
                </a:lnTo>
                <a:lnTo>
                  <a:pt x="267" y="69"/>
                </a:lnTo>
                <a:lnTo>
                  <a:pt x="262" y="62"/>
                </a:lnTo>
                <a:lnTo>
                  <a:pt x="257" y="56"/>
                </a:lnTo>
                <a:lnTo>
                  <a:pt x="251" y="51"/>
                </a:lnTo>
                <a:lnTo>
                  <a:pt x="242" y="44"/>
                </a:lnTo>
                <a:lnTo>
                  <a:pt x="232" y="38"/>
                </a:lnTo>
                <a:lnTo>
                  <a:pt x="219" y="30"/>
                </a:lnTo>
                <a:lnTo>
                  <a:pt x="204" y="23"/>
                </a:lnTo>
                <a:lnTo>
                  <a:pt x="187" y="16"/>
                </a:lnTo>
                <a:lnTo>
                  <a:pt x="170" y="10"/>
                </a:lnTo>
                <a:lnTo>
                  <a:pt x="151" y="5"/>
                </a:lnTo>
                <a:lnTo>
                  <a:pt x="133" y="2"/>
                </a:lnTo>
                <a:lnTo>
                  <a:pt x="114" y="0"/>
                </a:lnTo>
                <a:lnTo>
                  <a:pt x="95" y="1"/>
                </a:lnTo>
                <a:lnTo>
                  <a:pt x="76" y="4"/>
                </a:lnTo>
                <a:lnTo>
                  <a:pt x="68" y="6"/>
                </a:lnTo>
                <a:lnTo>
                  <a:pt x="59" y="10"/>
                </a:lnTo>
                <a:lnTo>
                  <a:pt x="51" y="14"/>
                </a:lnTo>
                <a:lnTo>
                  <a:pt x="43" y="19"/>
                </a:lnTo>
                <a:lnTo>
                  <a:pt x="35" y="25"/>
                </a:lnTo>
                <a:lnTo>
                  <a:pt x="28" y="32"/>
                </a:lnTo>
                <a:lnTo>
                  <a:pt x="21" y="40"/>
                </a:lnTo>
                <a:lnTo>
                  <a:pt x="15" y="49"/>
                </a:lnTo>
                <a:lnTo>
                  <a:pt x="10" y="59"/>
                </a:lnTo>
                <a:lnTo>
                  <a:pt x="5" y="71"/>
                </a:lnTo>
                <a:lnTo>
                  <a:pt x="1" y="82"/>
                </a:lnTo>
                <a:lnTo>
                  <a:pt x="0" y="94"/>
                </a:lnTo>
                <a:lnTo>
                  <a:pt x="1" y="105"/>
                </a:lnTo>
                <a:lnTo>
                  <a:pt x="3" y="117"/>
                </a:lnTo>
                <a:lnTo>
                  <a:pt x="7" y="129"/>
                </a:lnTo>
                <a:lnTo>
                  <a:pt x="12" y="141"/>
                </a:lnTo>
                <a:lnTo>
                  <a:pt x="27" y="165"/>
                </a:lnTo>
                <a:lnTo>
                  <a:pt x="46" y="189"/>
                </a:lnTo>
                <a:lnTo>
                  <a:pt x="69" y="213"/>
                </a:lnTo>
                <a:lnTo>
                  <a:pt x="122" y="261"/>
                </a:lnTo>
                <a:lnTo>
                  <a:pt x="177" y="309"/>
                </a:lnTo>
                <a:lnTo>
                  <a:pt x="228" y="355"/>
                </a:lnTo>
                <a:lnTo>
                  <a:pt x="248" y="378"/>
                </a:lnTo>
                <a:lnTo>
                  <a:pt x="265" y="400"/>
                </a:lnTo>
                <a:lnTo>
                  <a:pt x="271" y="411"/>
                </a:lnTo>
                <a:lnTo>
                  <a:pt x="276" y="422"/>
                </a:lnTo>
                <a:lnTo>
                  <a:pt x="279" y="432"/>
                </a:lnTo>
                <a:lnTo>
                  <a:pt x="281" y="443"/>
                </a:lnTo>
                <a:lnTo>
                  <a:pt x="282" y="482"/>
                </a:lnTo>
                <a:lnTo>
                  <a:pt x="282" y="541"/>
                </a:lnTo>
                <a:lnTo>
                  <a:pt x="279" y="682"/>
                </a:lnTo>
                <a:lnTo>
                  <a:pt x="274" y="865"/>
                </a:lnTo>
                <a:lnTo>
                  <a:pt x="165" y="865"/>
                </a:lnTo>
                <a:close/>
              </a:path>
            </a:pathLst>
          </a:custGeom>
          <a:noFill/>
          <a:ln w="28800" cap="rnd">
            <a:solidFill>
              <a:srgbClr val="000000"/>
            </a:solidFill>
            <a:round/>
          </a:ln>
        </p:spPr>
        <p:txBody>
          <a:bodyPr/>
          <a:lstStyle/>
          <a:p>
            <a:endParaRPr lang="en-US"/>
          </a:p>
        </p:txBody>
      </p:sp>
      <p:sp>
        <p:nvSpPr>
          <p:cNvPr id="395" name="Straight Connector 394"/>
          <p:cNvSpPr/>
          <p:nvPr/>
        </p:nvSpPr>
        <p:spPr>
          <a:xfrm>
            <a:off x="390960" y="59040"/>
            <a:ext cx="0" cy="61560"/>
          </a:xfrm>
          <a:prstGeom prst="line">
            <a:avLst/>
          </a:prstGeom>
          <a:ln w="2880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396" name="Straight Connector 395"/>
          <p:cNvSpPr/>
          <p:nvPr/>
        </p:nvSpPr>
        <p:spPr>
          <a:xfrm flipH="1">
            <a:off x="602280" y="147960"/>
            <a:ext cx="43200" cy="43200"/>
          </a:xfrm>
          <a:prstGeom prst="line">
            <a:avLst/>
          </a:prstGeom>
          <a:ln w="2880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397" name="Straight Connector 396"/>
          <p:cNvSpPr/>
          <p:nvPr/>
        </p:nvSpPr>
        <p:spPr>
          <a:xfrm flipH="1">
            <a:off x="651240" y="384840"/>
            <a:ext cx="61560" cy="0"/>
          </a:xfrm>
          <a:prstGeom prst="line">
            <a:avLst/>
          </a:prstGeom>
          <a:ln w="2880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398" name="Straight Connector 397"/>
          <p:cNvSpPr/>
          <p:nvPr/>
        </p:nvSpPr>
        <p:spPr>
          <a:xfrm>
            <a:off x="136440" y="147960"/>
            <a:ext cx="43200" cy="43200"/>
          </a:xfrm>
          <a:prstGeom prst="line">
            <a:avLst/>
          </a:prstGeom>
          <a:ln w="2880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399" name="Straight Connector 398"/>
          <p:cNvSpPr/>
          <p:nvPr/>
        </p:nvSpPr>
        <p:spPr>
          <a:xfrm>
            <a:off x="69480" y="384840"/>
            <a:ext cx="61200" cy="0"/>
          </a:xfrm>
          <a:prstGeom prst="line">
            <a:avLst/>
          </a:prstGeom>
          <a:ln w="2880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 name="Freeform: Shape 572"/>
          <p:cNvSpPr/>
          <p:nvPr/>
        </p:nvSpPr>
        <p:spPr>
          <a:xfrm>
            <a:off x="571680" y="261360"/>
            <a:ext cx="8935920" cy="5146560"/>
          </a:xfrm>
          <a:custGeom>
            <a:avLst/>
            <a:gdLst/>
            <a:ahLst/>
            <a:cxnLst/>
            <a:rect l="0" t="0" r="r" b="b"/>
            <a:pathLst>
              <a:path w="24822" h="14296">
                <a:moveTo>
                  <a:pt x="0" y="0"/>
                </a:moveTo>
                <a:lnTo>
                  <a:pt x="24822" y="0"/>
                </a:lnTo>
                <a:lnTo>
                  <a:pt x="24822" y="14296"/>
                </a:lnTo>
                <a:lnTo>
                  <a:pt x="0" y="14296"/>
                </a:lnTo>
                <a:lnTo>
                  <a:pt x="0" y="0"/>
                </a:lnTo>
                <a:close/>
              </a:path>
            </a:pathLst>
          </a:custGeom>
          <a:solidFill>
            <a:srgbClr val="F2C02C"/>
          </a:solidFill>
          <a:ln w="0">
            <a:noFill/>
          </a:ln>
        </p:spPr>
        <p:txBody>
          <a:bodyPr/>
          <a:lstStyle/>
          <a:p>
            <a:endParaRPr lang="en-US"/>
          </a:p>
        </p:txBody>
      </p:sp>
      <p:sp>
        <p:nvSpPr>
          <p:cNvPr id="574" name="PlaceHolder 1"/>
          <p:cNvSpPr>
            <a:spLocks noGrp="1"/>
          </p:cNvSpPr>
          <p:nvPr>
            <p:ph type="title"/>
          </p:nvPr>
        </p:nvSpPr>
        <p:spPr>
          <a:xfrm>
            <a:off x="504000" y="226080"/>
            <a:ext cx="9071640" cy="946440"/>
          </a:xfrm>
          <a:prstGeom prst="rect">
            <a:avLst/>
          </a:prstGeom>
          <a:noFill/>
          <a:ln w="0">
            <a:noFill/>
          </a:ln>
        </p:spPr>
        <p:txBody>
          <a:bodyPr lIns="0" tIns="0" rIns="0" bIns="0" anchor="ctr">
            <a:noAutofit/>
          </a:bodyPr>
          <a:lstStyle/>
          <a:p>
            <a:pPr algn="ctr">
              <a:buNone/>
            </a:pPr>
            <a:r>
              <a:rPr lang="en-US" sz="4400" b="0" strike="noStrike" spc="-1">
                <a:latin typeface="Noto Sans"/>
              </a:rPr>
              <a:t>Click to edit the title text format</a:t>
            </a:r>
          </a:p>
        </p:txBody>
      </p:sp>
      <p:sp>
        <p:nvSpPr>
          <p:cNvPr id="575" name="PlaceHolder 2"/>
          <p:cNvSpPr>
            <a:spLocks noGrp="1"/>
          </p:cNvSpPr>
          <p:nvPr>
            <p:ph type="body"/>
          </p:nvPr>
        </p:nvSpPr>
        <p:spPr>
          <a:xfrm>
            <a:off x="4140000" y="1326600"/>
            <a:ext cx="5435640" cy="3288240"/>
          </a:xfrm>
          <a:prstGeom prst="rect">
            <a:avLst/>
          </a:prstGeom>
          <a:noFill/>
          <a:ln w="0">
            <a:noFill/>
          </a:ln>
        </p:spPr>
        <p:txBody>
          <a:bodyPr lIns="0" tIns="0" rIns="0" bIns="0" anchor="t">
            <a:normAutofit fontScale="96000"/>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
        <p:nvSpPr>
          <p:cNvPr id="576" name="PlaceHolder 3"/>
          <p:cNvSpPr>
            <a:spLocks noGrp="1"/>
          </p:cNvSpPr>
          <p:nvPr>
            <p:ph type="dt" idx="25"/>
          </p:nvPr>
        </p:nvSpPr>
        <p:spPr>
          <a:xfrm>
            <a:off x="504000" y="5165280"/>
            <a:ext cx="2348280" cy="390600"/>
          </a:xfrm>
          <a:prstGeom prst="rect">
            <a:avLst/>
          </a:prstGeom>
          <a:noFill/>
          <a:ln w="0">
            <a:noFill/>
          </a:ln>
        </p:spPr>
        <p:txBody>
          <a:bodyPr lIns="0" tIns="0" rIns="0" bIns="0" anchor="t">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577" name="PlaceHolder 4"/>
          <p:cNvSpPr>
            <a:spLocks noGrp="1"/>
          </p:cNvSpPr>
          <p:nvPr>
            <p:ph type="ftr" idx="26"/>
          </p:nvPr>
        </p:nvSpPr>
        <p:spPr>
          <a:xfrm>
            <a:off x="3447360" y="5165280"/>
            <a:ext cx="3195000" cy="390600"/>
          </a:xfrm>
          <a:prstGeom prst="rect">
            <a:avLst/>
          </a:prstGeom>
          <a:noFill/>
          <a:ln w="0">
            <a:noFill/>
          </a:ln>
        </p:spPr>
        <p:txBody>
          <a:bodyPr lIns="0" tIns="0" rIns="0" bIns="0" anchor="t">
            <a:noAutofit/>
          </a:bodyPr>
          <a:lstStyle>
            <a:lvl1pPr algn="ctr">
              <a:buNone/>
              <a:defRPr lang="en-US" sz="1400" b="0" strike="noStrike" spc="-1">
                <a:latin typeface="Times New Roman"/>
              </a:defRPr>
            </a:lvl1pPr>
          </a:lstStyle>
          <a:p>
            <a:pPr algn="ctr">
              <a:buNone/>
            </a:pPr>
            <a:r>
              <a:rPr lang="en-US" sz="1400" b="0" strike="noStrike" spc="-1">
                <a:latin typeface="Times New Roman"/>
              </a:rPr>
              <a:t>&lt;footer&gt;</a:t>
            </a:r>
          </a:p>
        </p:txBody>
      </p:sp>
      <p:sp>
        <p:nvSpPr>
          <p:cNvPr id="578" name="PlaceHolder 5"/>
          <p:cNvSpPr>
            <a:spLocks noGrp="1"/>
          </p:cNvSpPr>
          <p:nvPr>
            <p:ph type="sldNum" idx="27"/>
          </p:nvPr>
        </p:nvSpPr>
        <p:spPr>
          <a:xfrm>
            <a:off x="7227360" y="5165280"/>
            <a:ext cx="2348280" cy="39060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fld id="{096C7F4F-CA2F-46B4-B603-33520D098374}" type="slidenum">
              <a:rPr lang="en-US" sz="1400" b="0" strike="noStrike" spc="-1">
                <a:latin typeface="Times New Roman"/>
              </a:rPr>
              <a:t>‹#›</a:t>
            </a:fld>
            <a:endParaRPr lang="en-US" sz="1400" b="0" strike="noStrike" spc="-1">
              <a:latin typeface="Times New Roman"/>
            </a:endParaRPr>
          </a:p>
        </p:txBody>
      </p:sp>
      <p:sp>
        <p:nvSpPr>
          <p:cNvPr id="579" name="Freeform: Shape 578"/>
          <p:cNvSpPr/>
          <p:nvPr/>
        </p:nvSpPr>
        <p:spPr>
          <a:xfrm>
            <a:off x="1888200" y="1732320"/>
            <a:ext cx="1409760" cy="1697760"/>
          </a:xfrm>
          <a:custGeom>
            <a:avLst/>
            <a:gdLst/>
            <a:ahLst/>
            <a:cxnLst/>
            <a:rect l="0" t="0" r="r" b="b"/>
            <a:pathLst>
              <a:path w="3916" h="4716">
                <a:moveTo>
                  <a:pt x="1958" y="0"/>
                </a:moveTo>
                <a:lnTo>
                  <a:pt x="1958" y="0"/>
                </a:lnTo>
                <a:lnTo>
                  <a:pt x="1958" y="0"/>
                </a:lnTo>
                <a:lnTo>
                  <a:pt x="1825" y="4"/>
                </a:lnTo>
                <a:lnTo>
                  <a:pt x="1697" y="16"/>
                </a:lnTo>
                <a:lnTo>
                  <a:pt x="1572" y="36"/>
                </a:lnTo>
                <a:lnTo>
                  <a:pt x="1450" y="64"/>
                </a:lnTo>
                <a:lnTo>
                  <a:pt x="1331" y="100"/>
                </a:lnTo>
                <a:lnTo>
                  <a:pt x="1213" y="146"/>
                </a:lnTo>
                <a:lnTo>
                  <a:pt x="1096" y="200"/>
                </a:lnTo>
                <a:lnTo>
                  <a:pt x="979" y="263"/>
                </a:lnTo>
                <a:lnTo>
                  <a:pt x="866" y="333"/>
                </a:lnTo>
                <a:lnTo>
                  <a:pt x="760" y="407"/>
                </a:lnTo>
                <a:lnTo>
                  <a:pt x="662" y="487"/>
                </a:lnTo>
                <a:lnTo>
                  <a:pt x="571" y="572"/>
                </a:lnTo>
                <a:lnTo>
                  <a:pt x="486" y="663"/>
                </a:lnTo>
                <a:lnTo>
                  <a:pt x="406" y="761"/>
                </a:lnTo>
                <a:lnTo>
                  <a:pt x="332" y="866"/>
                </a:lnTo>
                <a:lnTo>
                  <a:pt x="262" y="979"/>
                </a:lnTo>
                <a:lnTo>
                  <a:pt x="199" y="1096"/>
                </a:lnTo>
                <a:lnTo>
                  <a:pt x="145" y="1213"/>
                </a:lnTo>
                <a:lnTo>
                  <a:pt x="100" y="1331"/>
                </a:lnTo>
                <a:lnTo>
                  <a:pt x="63" y="1450"/>
                </a:lnTo>
                <a:lnTo>
                  <a:pt x="35" y="1572"/>
                </a:lnTo>
                <a:lnTo>
                  <a:pt x="16" y="1697"/>
                </a:lnTo>
                <a:lnTo>
                  <a:pt x="4" y="1825"/>
                </a:lnTo>
                <a:lnTo>
                  <a:pt x="0" y="1958"/>
                </a:lnTo>
                <a:lnTo>
                  <a:pt x="0" y="1958"/>
                </a:lnTo>
                <a:lnTo>
                  <a:pt x="0" y="1958"/>
                </a:lnTo>
                <a:lnTo>
                  <a:pt x="4" y="2090"/>
                </a:lnTo>
                <a:lnTo>
                  <a:pt x="16" y="2219"/>
                </a:lnTo>
                <a:lnTo>
                  <a:pt x="35" y="2343"/>
                </a:lnTo>
                <a:lnTo>
                  <a:pt x="64" y="2465"/>
                </a:lnTo>
                <a:lnTo>
                  <a:pt x="100" y="2584"/>
                </a:lnTo>
                <a:lnTo>
                  <a:pt x="145" y="2702"/>
                </a:lnTo>
                <a:lnTo>
                  <a:pt x="199" y="2818"/>
                </a:lnTo>
                <a:lnTo>
                  <a:pt x="262" y="2935"/>
                </a:lnTo>
                <a:lnTo>
                  <a:pt x="332" y="3048"/>
                </a:lnTo>
                <a:lnTo>
                  <a:pt x="406" y="3153"/>
                </a:lnTo>
                <a:lnTo>
                  <a:pt x="485" y="3251"/>
                </a:lnTo>
                <a:lnTo>
                  <a:pt x="571" y="3342"/>
                </a:lnTo>
                <a:lnTo>
                  <a:pt x="662" y="3428"/>
                </a:lnTo>
                <a:lnTo>
                  <a:pt x="760" y="3507"/>
                </a:lnTo>
                <a:lnTo>
                  <a:pt x="866" y="3582"/>
                </a:lnTo>
                <a:lnTo>
                  <a:pt x="979" y="3652"/>
                </a:lnTo>
                <a:lnTo>
                  <a:pt x="1061" y="3697"/>
                </a:lnTo>
                <a:lnTo>
                  <a:pt x="1141" y="3736"/>
                </a:lnTo>
                <a:lnTo>
                  <a:pt x="1224" y="3771"/>
                </a:lnTo>
                <a:lnTo>
                  <a:pt x="1311" y="3804"/>
                </a:lnTo>
                <a:lnTo>
                  <a:pt x="1311" y="3807"/>
                </a:lnTo>
                <a:lnTo>
                  <a:pt x="1311" y="4486"/>
                </a:lnTo>
                <a:lnTo>
                  <a:pt x="1312" y="4509"/>
                </a:lnTo>
                <a:lnTo>
                  <a:pt x="1316" y="4532"/>
                </a:lnTo>
                <a:lnTo>
                  <a:pt x="1321" y="4554"/>
                </a:lnTo>
                <a:lnTo>
                  <a:pt x="1329" y="4575"/>
                </a:lnTo>
                <a:lnTo>
                  <a:pt x="1339" y="4595"/>
                </a:lnTo>
                <a:lnTo>
                  <a:pt x="1350" y="4614"/>
                </a:lnTo>
                <a:lnTo>
                  <a:pt x="1363" y="4632"/>
                </a:lnTo>
                <a:lnTo>
                  <a:pt x="1378" y="4648"/>
                </a:lnTo>
                <a:lnTo>
                  <a:pt x="1395" y="4663"/>
                </a:lnTo>
                <a:lnTo>
                  <a:pt x="1412" y="4676"/>
                </a:lnTo>
                <a:lnTo>
                  <a:pt x="1431" y="4688"/>
                </a:lnTo>
                <a:lnTo>
                  <a:pt x="1451" y="4698"/>
                </a:lnTo>
                <a:lnTo>
                  <a:pt x="1473" y="4705"/>
                </a:lnTo>
                <a:lnTo>
                  <a:pt x="1495" y="4711"/>
                </a:lnTo>
                <a:lnTo>
                  <a:pt x="1517" y="4715"/>
                </a:lnTo>
                <a:lnTo>
                  <a:pt x="1541" y="4716"/>
                </a:lnTo>
                <a:lnTo>
                  <a:pt x="2374" y="4716"/>
                </a:lnTo>
                <a:lnTo>
                  <a:pt x="2398" y="4715"/>
                </a:lnTo>
                <a:lnTo>
                  <a:pt x="2421" y="4711"/>
                </a:lnTo>
                <a:lnTo>
                  <a:pt x="2443" y="4705"/>
                </a:lnTo>
                <a:lnTo>
                  <a:pt x="2464" y="4698"/>
                </a:lnTo>
                <a:lnTo>
                  <a:pt x="2484" y="4688"/>
                </a:lnTo>
                <a:lnTo>
                  <a:pt x="2503" y="4676"/>
                </a:lnTo>
                <a:lnTo>
                  <a:pt x="2521" y="4663"/>
                </a:lnTo>
                <a:lnTo>
                  <a:pt x="2537" y="4648"/>
                </a:lnTo>
                <a:lnTo>
                  <a:pt x="2552" y="4632"/>
                </a:lnTo>
                <a:lnTo>
                  <a:pt x="2565" y="4614"/>
                </a:lnTo>
                <a:lnTo>
                  <a:pt x="2576" y="4595"/>
                </a:lnTo>
                <a:lnTo>
                  <a:pt x="2586" y="4575"/>
                </a:lnTo>
                <a:lnTo>
                  <a:pt x="2594" y="4554"/>
                </a:lnTo>
                <a:lnTo>
                  <a:pt x="2599" y="4532"/>
                </a:lnTo>
                <a:lnTo>
                  <a:pt x="2603" y="4509"/>
                </a:lnTo>
                <a:lnTo>
                  <a:pt x="2604" y="4486"/>
                </a:lnTo>
                <a:lnTo>
                  <a:pt x="2604" y="3807"/>
                </a:lnTo>
                <a:lnTo>
                  <a:pt x="2604" y="3804"/>
                </a:lnTo>
                <a:lnTo>
                  <a:pt x="2604" y="3804"/>
                </a:lnTo>
                <a:lnTo>
                  <a:pt x="2692" y="3771"/>
                </a:lnTo>
                <a:lnTo>
                  <a:pt x="2774" y="3736"/>
                </a:lnTo>
                <a:lnTo>
                  <a:pt x="2855" y="3697"/>
                </a:lnTo>
                <a:lnTo>
                  <a:pt x="2937" y="3652"/>
                </a:lnTo>
                <a:lnTo>
                  <a:pt x="3050" y="3582"/>
                </a:lnTo>
                <a:lnTo>
                  <a:pt x="3155" y="3508"/>
                </a:lnTo>
                <a:lnTo>
                  <a:pt x="3253" y="3428"/>
                </a:lnTo>
                <a:lnTo>
                  <a:pt x="3344" y="3343"/>
                </a:lnTo>
                <a:lnTo>
                  <a:pt x="3429" y="3251"/>
                </a:lnTo>
                <a:lnTo>
                  <a:pt x="3509" y="3153"/>
                </a:lnTo>
                <a:lnTo>
                  <a:pt x="3583" y="3048"/>
                </a:lnTo>
                <a:lnTo>
                  <a:pt x="3653" y="2935"/>
                </a:lnTo>
                <a:lnTo>
                  <a:pt x="3716" y="2818"/>
                </a:lnTo>
                <a:lnTo>
                  <a:pt x="3770" y="2702"/>
                </a:lnTo>
                <a:lnTo>
                  <a:pt x="3815" y="2584"/>
                </a:lnTo>
                <a:lnTo>
                  <a:pt x="3851" y="2465"/>
                </a:lnTo>
                <a:lnTo>
                  <a:pt x="3880" y="2343"/>
                </a:lnTo>
                <a:lnTo>
                  <a:pt x="3900" y="2219"/>
                </a:lnTo>
                <a:lnTo>
                  <a:pt x="3912" y="2090"/>
                </a:lnTo>
                <a:lnTo>
                  <a:pt x="3916" y="1958"/>
                </a:lnTo>
                <a:lnTo>
                  <a:pt x="3916" y="1958"/>
                </a:lnTo>
                <a:lnTo>
                  <a:pt x="3916" y="1958"/>
                </a:lnTo>
                <a:lnTo>
                  <a:pt x="3912" y="1825"/>
                </a:lnTo>
                <a:lnTo>
                  <a:pt x="3900" y="1697"/>
                </a:lnTo>
                <a:lnTo>
                  <a:pt x="3880" y="1572"/>
                </a:lnTo>
                <a:lnTo>
                  <a:pt x="3852" y="1450"/>
                </a:lnTo>
                <a:lnTo>
                  <a:pt x="3815" y="1331"/>
                </a:lnTo>
                <a:lnTo>
                  <a:pt x="3770" y="1213"/>
                </a:lnTo>
                <a:lnTo>
                  <a:pt x="3716" y="1096"/>
                </a:lnTo>
                <a:lnTo>
                  <a:pt x="3653" y="979"/>
                </a:lnTo>
                <a:lnTo>
                  <a:pt x="3583" y="866"/>
                </a:lnTo>
                <a:lnTo>
                  <a:pt x="3509" y="761"/>
                </a:lnTo>
                <a:lnTo>
                  <a:pt x="3429" y="663"/>
                </a:lnTo>
                <a:lnTo>
                  <a:pt x="3344" y="572"/>
                </a:lnTo>
                <a:lnTo>
                  <a:pt x="3253" y="487"/>
                </a:lnTo>
                <a:lnTo>
                  <a:pt x="3155" y="407"/>
                </a:lnTo>
                <a:lnTo>
                  <a:pt x="3050" y="333"/>
                </a:lnTo>
                <a:lnTo>
                  <a:pt x="2937" y="263"/>
                </a:lnTo>
                <a:lnTo>
                  <a:pt x="2820" y="200"/>
                </a:lnTo>
                <a:lnTo>
                  <a:pt x="2703" y="146"/>
                </a:lnTo>
                <a:lnTo>
                  <a:pt x="2585" y="100"/>
                </a:lnTo>
                <a:lnTo>
                  <a:pt x="2465" y="64"/>
                </a:lnTo>
                <a:lnTo>
                  <a:pt x="2344" y="36"/>
                </a:lnTo>
                <a:lnTo>
                  <a:pt x="2219" y="16"/>
                </a:lnTo>
                <a:lnTo>
                  <a:pt x="2091" y="4"/>
                </a:lnTo>
                <a:lnTo>
                  <a:pt x="1958" y="0"/>
                </a:lnTo>
                <a:close/>
              </a:path>
            </a:pathLst>
          </a:custGeom>
          <a:noFill/>
          <a:ln w="70920" cap="sq">
            <a:solidFill>
              <a:srgbClr val="FFFFFF"/>
            </a:solidFill>
            <a:miter/>
          </a:ln>
        </p:spPr>
        <p:txBody>
          <a:bodyPr/>
          <a:lstStyle/>
          <a:p>
            <a:endParaRPr lang="en-US"/>
          </a:p>
        </p:txBody>
      </p:sp>
      <p:sp>
        <p:nvSpPr>
          <p:cNvPr id="580" name="Freeform: Shape 579"/>
          <p:cNvSpPr/>
          <p:nvPr/>
        </p:nvSpPr>
        <p:spPr>
          <a:xfrm>
            <a:off x="2262240" y="3429720"/>
            <a:ext cx="661680" cy="165240"/>
          </a:xfrm>
          <a:custGeom>
            <a:avLst/>
            <a:gdLst/>
            <a:ahLst/>
            <a:cxnLst/>
            <a:rect l="0" t="0" r="r" b="b"/>
            <a:pathLst>
              <a:path w="1838" h="459">
                <a:moveTo>
                  <a:pt x="919" y="459"/>
                </a:moveTo>
                <a:lnTo>
                  <a:pt x="1608" y="459"/>
                </a:lnTo>
                <a:lnTo>
                  <a:pt x="1631" y="458"/>
                </a:lnTo>
                <a:lnTo>
                  <a:pt x="1654" y="454"/>
                </a:lnTo>
                <a:lnTo>
                  <a:pt x="1676" y="449"/>
                </a:lnTo>
                <a:lnTo>
                  <a:pt x="1697" y="441"/>
                </a:lnTo>
                <a:lnTo>
                  <a:pt x="1718" y="431"/>
                </a:lnTo>
                <a:lnTo>
                  <a:pt x="1737" y="420"/>
                </a:lnTo>
                <a:lnTo>
                  <a:pt x="1754" y="406"/>
                </a:lnTo>
                <a:lnTo>
                  <a:pt x="1771" y="391"/>
                </a:lnTo>
                <a:lnTo>
                  <a:pt x="1785" y="375"/>
                </a:lnTo>
                <a:lnTo>
                  <a:pt x="1799" y="357"/>
                </a:lnTo>
                <a:lnTo>
                  <a:pt x="1810" y="338"/>
                </a:lnTo>
                <a:lnTo>
                  <a:pt x="1820" y="318"/>
                </a:lnTo>
                <a:lnTo>
                  <a:pt x="1828" y="297"/>
                </a:lnTo>
                <a:lnTo>
                  <a:pt x="1833" y="275"/>
                </a:lnTo>
                <a:lnTo>
                  <a:pt x="1837" y="252"/>
                </a:lnTo>
                <a:lnTo>
                  <a:pt x="1838" y="229"/>
                </a:lnTo>
                <a:lnTo>
                  <a:pt x="1837" y="206"/>
                </a:lnTo>
                <a:lnTo>
                  <a:pt x="1833" y="183"/>
                </a:lnTo>
                <a:lnTo>
                  <a:pt x="1828" y="161"/>
                </a:lnTo>
                <a:lnTo>
                  <a:pt x="1820" y="140"/>
                </a:lnTo>
                <a:lnTo>
                  <a:pt x="1810" y="120"/>
                </a:lnTo>
                <a:lnTo>
                  <a:pt x="1799" y="101"/>
                </a:lnTo>
                <a:lnTo>
                  <a:pt x="1785" y="83"/>
                </a:lnTo>
                <a:lnTo>
                  <a:pt x="1771" y="67"/>
                </a:lnTo>
                <a:lnTo>
                  <a:pt x="1754" y="52"/>
                </a:lnTo>
                <a:lnTo>
                  <a:pt x="1737" y="39"/>
                </a:lnTo>
                <a:lnTo>
                  <a:pt x="1718" y="28"/>
                </a:lnTo>
                <a:lnTo>
                  <a:pt x="1697" y="18"/>
                </a:lnTo>
                <a:lnTo>
                  <a:pt x="1676" y="10"/>
                </a:lnTo>
                <a:lnTo>
                  <a:pt x="1654" y="5"/>
                </a:lnTo>
                <a:lnTo>
                  <a:pt x="1631" y="1"/>
                </a:lnTo>
                <a:lnTo>
                  <a:pt x="1608" y="0"/>
                </a:lnTo>
                <a:lnTo>
                  <a:pt x="229" y="0"/>
                </a:lnTo>
                <a:lnTo>
                  <a:pt x="205" y="1"/>
                </a:lnTo>
                <a:lnTo>
                  <a:pt x="183" y="5"/>
                </a:lnTo>
                <a:lnTo>
                  <a:pt x="161" y="10"/>
                </a:lnTo>
                <a:lnTo>
                  <a:pt x="140" y="18"/>
                </a:lnTo>
                <a:lnTo>
                  <a:pt x="120" y="28"/>
                </a:lnTo>
                <a:lnTo>
                  <a:pt x="101" y="39"/>
                </a:lnTo>
                <a:lnTo>
                  <a:pt x="83" y="52"/>
                </a:lnTo>
                <a:lnTo>
                  <a:pt x="67" y="67"/>
                </a:lnTo>
                <a:lnTo>
                  <a:pt x="52" y="83"/>
                </a:lnTo>
                <a:lnTo>
                  <a:pt x="39" y="101"/>
                </a:lnTo>
                <a:lnTo>
                  <a:pt x="28" y="120"/>
                </a:lnTo>
                <a:lnTo>
                  <a:pt x="18" y="140"/>
                </a:lnTo>
                <a:lnTo>
                  <a:pt x="10" y="161"/>
                </a:lnTo>
                <a:lnTo>
                  <a:pt x="5" y="183"/>
                </a:lnTo>
                <a:lnTo>
                  <a:pt x="1" y="206"/>
                </a:lnTo>
                <a:lnTo>
                  <a:pt x="0" y="229"/>
                </a:lnTo>
                <a:lnTo>
                  <a:pt x="1" y="252"/>
                </a:lnTo>
                <a:lnTo>
                  <a:pt x="5" y="275"/>
                </a:lnTo>
                <a:lnTo>
                  <a:pt x="10" y="297"/>
                </a:lnTo>
                <a:lnTo>
                  <a:pt x="18" y="318"/>
                </a:lnTo>
                <a:lnTo>
                  <a:pt x="28" y="338"/>
                </a:lnTo>
                <a:lnTo>
                  <a:pt x="39" y="357"/>
                </a:lnTo>
                <a:lnTo>
                  <a:pt x="52" y="375"/>
                </a:lnTo>
                <a:lnTo>
                  <a:pt x="67" y="391"/>
                </a:lnTo>
                <a:lnTo>
                  <a:pt x="83" y="406"/>
                </a:lnTo>
                <a:lnTo>
                  <a:pt x="101" y="420"/>
                </a:lnTo>
                <a:lnTo>
                  <a:pt x="120" y="431"/>
                </a:lnTo>
                <a:lnTo>
                  <a:pt x="140" y="441"/>
                </a:lnTo>
                <a:lnTo>
                  <a:pt x="161" y="449"/>
                </a:lnTo>
                <a:lnTo>
                  <a:pt x="183" y="454"/>
                </a:lnTo>
                <a:lnTo>
                  <a:pt x="205" y="458"/>
                </a:lnTo>
                <a:lnTo>
                  <a:pt x="229" y="459"/>
                </a:lnTo>
                <a:lnTo>
                  <a:pt x="919" y="459"/>
                </a:lnTo>
                <a:close/>
              </a:path>
            </a:pathLst>
          </a:custGeom>
          <a:noFill/>
          <a:ln w="70920" cap="rnd">
            <a:solidFill>
              <a:srgbClr val="FFFFFF"/>
            </a:solidFill>
            <a:round/>
          </a:ln>
        </p:spPr>
        <p:txBody>
          <a:bodyPr/>
          <a:lstStyle/>
          <a:p>
            <a:endParaRPr lang="en-US"/>
          </a:p>
        </p:txBody>
      </p:sp>
      <p:sp>
        <p:nvSpPr>
          <p:cNvPr id="581" name="Freeform: Shape 580"/>
          <p:cNvSpPr/>
          <p:nvPr/>
        </p:nvSpPr>
        <p:spPr>
          <a:xfrm>
            <a:off x="2325960" y="3592800"/>
            <a:ext cx="533880" cy="165600"/>
          </a:xfrm>
          <a:custGeom>
            <a:avLst/>
            <a:gdLst/>
            <a:ahLst/>
            <a:cxnLst/>
            <a:rect l="0" t="0" r="r" b="b"/>
            <a:pathLst>
              <a:path w="1483" h="460">
                <a:moveTo>
                  <a:pt x="742" y="460"/>
                </a:moveTo>
                <a:lnTo>
                  <a:pt x="1254" y="460"/>
                </a:lnTo>
                <a:lnTo>
                  <a:pt x="1277" y="459"/>
                </a:lnTo>
                <a:lnTo>
                  <a:pt x="1300" y="455"/>
                </a:lnTo>
                <a:lnTo>
                  <a:pt x="1322" y="450"/>
                </a:lnTo>
                <a:lnTo>
                  <a:pt x="1343" y="442"/>
                </a:lnTo>
                <a:lnTo>
                  <a:pt x="1363" y="432"/>
                </a:lnTo>
                <a:lnTo>
                  <a:pt x="1382" y="421"/>
                </a:lnTo>
                <a:lnTo>
                  <a:pt x="1400" y="407"/>
                </a:lnTo>
                <a:lnTo>
                  <a:pt x="1416" y="393"/>
                </a:lnTo>
                <a:lnTo>
                  <a:pt x="1431" y="376"/>
                </a:lnTo>
                <a:lnTo>
                  <a:pt x="1444" y="359"/>
                </a:lnTo>
                <a:lnTo>
                  <a:pt x="1455" y="340"/>
                </a:lnTo>
                <a:lnTo>
                  <a:pt x="1465" y="319"/>
                </a:lnTo>
                <a:lnTo>
                  <a:pt x="1473" y="298"/>
                </a:lnTo>
                <a:lnTo>
                  <a:pt x="1478" y="276"/>
                </a:lnTo>
                <a:lnTo>
                  <a:pt x="1482" y="253"/>
                </a:lnTo>
                <a:lnTo>
                  <a:pt x="1483" y="230"/>
                </a:lnTo>
                <a:lnTo>
                  <a:pt x="1483" y="230"/>
                </a:lnTo>
                <a:lnTo>
                  <a:pt x="1482" y="206"/>
                </a:lnTo>
                <a:lnTo>
                  <a:pt x="1478" y="184"/>
                </a:lnTo>
                <a:lnTo>
                  <a:pt x="1473" y="162"/>
                </a:lnTo>
                <a:lnTo>
                  <a:pt x="1465" y="140"/>
                </a:lnTo>
                <a:lnTo>
                  <a:pt x="1455" y="120"/>
                </a:lnTo>
                <a:lnTo>
                  <a:pt x="1444" y="101"/>
                </a:lnTo>
                <a:lnTo>
                  <a:pt x="1431" y="84"/>
                </a:lnTo>
                <a:lnTo>
                  <a:pt x="1416" y="67"/>
                </a:lnTo>
                <a:lnTo>
                  <a:pt x="1400" y="53"/>
                </a:lnTo>
                <a:lnTo>
                  <a:pt x="1382" y="39"/>
                </a:lnTo>
                <a:lnTo>
                  <a:pt x="1363" y="28"/>
                </a:lnTo>
                <a:lnTo>
                  <a:pt x="1343" y="18"/>
                </a:lnTo>
                <a:lnTo>
                  <a:pt x="1322" y="10"/>
                </a:lnTo>
                <a:lnTo>
                  <a:pt x="1300" y="5"/>
                </a:lnTo>
                <a:lnTo>
                  <a:pt x="1277" y="1"/>
                </a:lnTo>
                <a:lnTo>
                  <a:pt x="1254" y="0"/>
                </a:lnTo>
                <a:lnTo>
                  <a:pt x="230" y="0"/>
                </a:lnTo>
                <a:lnTo>
                  <a:pt x="206" y="1"/>
                </a:lnTo>
                <a:lnTo>
                  <a:pt x="184" y="5"/>
                </a:lnTo>
                <a:lnTo>
                  <a:pt x="162" y="10"/>
                </a:lnTo>
                <a:lnTo>
                  <a:pt x="140" y="18"/>
                </a:lnTo>
                <a:lnTo>
                  <a:pt x="120" y="28"/>
                </a:lnTo>
                <a:lnTo>
                  <a:pt x="101" y="39"/>
                </a:lnTo>
                <a:lnTo>
                  <a:pt x="84" y="53"/>
                </a:lnTo>
                <a:lnTo>
                  <a:pt x="67" y="67"/>
                </a:lnTo>
                <a:lnTo>
                  <a:pt x="53" y="84"/>
                </a:lnTo>
                <a:lnTo>
                  <a:pt x="39" y="101"/>
                </a:lnTo>
                <a:lnTo>
                  <a:pt x="28" y="120"/>
                </a:lnTo>
                <a:lnTo>
                  <a:pt x="18" y="140"/>
                </a:lnTo>
                <a:lnTo>
                  <a:pt x="10" y="162"/>
                </a:lnTo>
                <a:lnTo>
                  <a:pt x="5" y="184"/>
                </a:lnTo>
                <a:lnTo>
                  <a:pt x="1" y="206"/>
                </a:lnTo>
                <a:lnTo>
                  <a:pt x="0" y="230"/>
                </a:lnTo>
                <a:lnTo>
                  <a:pt x="0" y="230"/>
                </a:lnTo>
                <a:lnTo>
                  <a:pt x="1" y="253"/>
                </a:lnTo>
                <a:lnTo>
                  <a:pt x="5" y="276"/>
                </a:lnTo>
                <a:lnTo>
                  <a:pt x="10" y="298"/>
                </a:lnTo>
                <a:lnTo>
                  <a:pt x="18" y="319"/>
                </a:lnTo>
                <a:lnTo>
                  <a:pt x="28" y="340"/>
                </a:lnTo>
                <a:lnTo>
                  <a:pt x="39" y="359"/>
                </a:lnTo>
                <a:lnTo>
                  <a:pt x="53" y="376"/>
                </a:lnTo>
                <a:lnTo>
                  <a:pt x="67" y="393"/>
                </a:lnTo>
                <a:lnTo>
                  <a:pt x="84" y="407"/>
                </a:lnTo>
                <a:lnTo>
                  <a:pt x="101" y="421"/>
                </a:lnTo>
                <a:lnTo>
                  <a:pt x="120" y="432"/>
                </a:lnTo>
                <a:lnTo>
                  <a:pt x="140" y="442"/>
                </a:lnTo>
                <a:lnTo>
                  <a:pt x="162" y="450"/>
                </a:lnTo>
                <a:lnTo>
                  <a:pt x="184" y="455"/>
                </a:lnTo>
                <a:lnTo>
                  <a:pt x="206" y="459"/>
                </a:lnTo>
                <a:lnTo>
                  <a:pt x="230" y="460"/>
                </a:lnTo>
                <a:lnTo>
                  <a:pt x="742" y="460"/>
                </a:lnTo>
                <a:close/>
              </a:path>
            </a:pathLst>
          </a:custGeom>
          <a:noFill/>
          <a:ln w="70920" cap="rnd">
            <a:solidFill>
              <a:srgbClr val="FFFFFF"/>
            </a:solidFill>
            <a:round/>
          </a:ln>
        </p:spPr>
        <p:txBody>
          <a:bodyPr/>
          <a:lstStyle/>
          <a:p>
            <a:endParaRPr lang="en-US"/>
          </a:p>
        </p:txBody>
      </p:sp>
      <p:sp>
        <p:nvSpPr>
          <p:cNvPr id="582" name="Freeform: Shape 581"/>
          <p:cNvSpPr/>
          <p:nvPr/>
        </p:nvSpPr>
        <p:spPr>
          <a:xfrm>
            <a:off x="2273760" y="2201040"/>
            <a:ext cx="645840" cy="1229040"/>
          </a:xfrm>
          <a:custGeom>
            <a:avLst/>
            <a:gdLst/>
            <a:ahLst/>
            <a:cxnLst/>
            <a:rect l="0" t="0" r="r" b="b"/>
            <a:pathLst>
              <a:path w="1794" h="3414">
                <a:moveTo>
                  <a:pt x="651" y="3414"/>
                </a:moveTo>
                <a:lnTo>
                  <a:pt x="665" y="2552"/>
                </a:lnTo>
                <a:lnTo>
                  <a:pt x="673" y="2098"/>
                </a:lnTo>
                <a:lnTo>
                  <a:pt x="683" y="1805"/>
                </a:lnTo>
                <a:lnTo>
                  <a:pt x="689" y="1752"/>
                </a:lnTo>
                <a:lnTo>
                  <a:pt x="702" y="1703"/>
                </a:lnTo>
                <a:lnTo>
                  <a:pt x="720" y="1656"/>
                </a:lnTo>
                <a:lnTo>
                  <a:pt x="743" y="1612"/>
                </a:lnTo>
                <a:lnTo>
                  <a:pt x="772" y="1569"/>
                </a:lnTo>
                <a:lnTo>
                  <a:pt x="804" y="1529"/>
                </a:lnTo>
                <a:lnTo>
                  <a:pt x="881" y="1454"/>
                </a:lnTo>
                <a:lnTo>
                  <a:pt x="971" y="1385"/>
                </a:lnTo>
                <a:lnTo>
                  <a:pt x="1069" y="1320"/>
                </a:lnTo>
                <a:lnTo>
                  <a:pt x="1280" y="1194"/>
                </a:lnTo>
                <a:lnTo>
                  <a:pt x="1484" y="1065"/>
                </a:lnTo>
                <a:lnTo>
                  <a:pt x="1576" y="995"/>
                </a:lnTo>
                <a:lnTo>
                  <a:pt x="1656" y="918"/>
                </a:lnTo>
                <a:lnTo>
                  <a:pt x="1691" y="877"/>
                </a:lnTo>
                <a:lnTo>
                  <a:pt x="1721" y="834"/>
                </a:lnTo>
                <a:lnTo>
                  <a:pt x="1747" y="789"/>
                </a:lnTo>
                <a:lnTo>
                  <a:pt x="1767" y="741"/>
                </a:lnTo>
                <a:lnTo>
                  <a:pt x="1782" y="690"/>
                </a:lnTo>
                <a:lnTo>
                  <a:pt x="1791" y="637"/>
                </a:lnTo>
                <a:lnTo>
                  <a:pt x="1794" y="580"/>
                </a:lnTo>
                <a:lnTo>
                  <a:pt x="1790" y="520"/>
                </a:lnTo>
                <a:lnTo>
                  <a:pt x="1781" y="472"/>
                </a:lnTo>
                <a:lnTo>
                  <a:pt x="1766" y="430"/>
                </a:lnTo>
                <a:lnTo>
                  <a:pt x="1746" y="393"/>
                </a:lnTo>
                <a:lnTo>
                  <a:pt x="1721" y="362"/>
                </a:lnTo>
                <a:lnTo>
                  <a:pt x="1692" y="336"/>
                </a:lnTo>
                <a:lnTo>
                  <a:pt x="1659" y="314"/>
                </a:lnTo>
                <a:lnTo>
                  <a:pt x="1623" y="298"/>
                </a:lnTo>
                <a:lnTo>
                  <a:pt x="1583" y="286"/>
                </a:lnTo>
                <a:lnTo>
                  <a:pt x="1541" y="278"/>
                </a:lnTo>
                <a:lnTo>
                  <a:pt x="1497" y="274"/>
                </a:lnTo>
                <a:lnTo>
                  <a:pt x="1405" y="277"/>
                </a:lnTo>
                <a:lnTo>
                  <a:pt x="1309" y="294"/>
                </a:lnTo>
                <a:lnTo>
                  <a:pt x="1213" y="322"/>
                </a:lnTo>
                <a:lnTo>
                  <a:pt x="1122" y="360"/>
                </a:lnTo>
                <a:lnTo>
                  <a:pt x="1037" y="406"/>
                </a:lnTo>
                <a:lnTo>
                  <a:pt x="963" y="458"/>
                </a:lnTo>
                <a:lnTo>
                  <a:pt x="931" y="486"/>
                </a:lnTo>
                <a:lnTo>
                  <a:pt x="903" y="515"/>
                </a:lnTo>
                <a:lnTo>
                  <a:pt x="880" y="545"/>
                </a:lnTo>
                <a:lnTo>
                  <a:pt x="861" y="574"/>
                </a:lnTo>
                <a:lnTo>
                  <a:pt x="848" y="604"/>
                </a:lnTo>
                <a:lnTo>
                  <a:pt x="841" y="634"/>
                </a:lnTo>
                <a:lnTo>
                  <a:pt x="839" y="664"/>
                </a:lnTo>
                <a:lnTo>
                  <a:pt x="845" y="694"/>
                </a:lnTo>
                <a:lnTo>
                  <a:pt x="857" y="722"/>
                </a:lnTo>
                <a:lnTo>
                  <a:pt x="877" y="750"/>
                </a:lnTo>
                <a:lnTo>
                  <a:pt x="895" y="768"/>
                </a:lnTo>
                <a:lnTo>
                  <a:pt x="913" y="783"/>
                </a:lnTo>
                <a:lnTo>
                  <a:pt x="931" y="793"/>
                </a:lnTo>
                <a:lnTo>
                  <a:pt x="949" y="799"/>
                </a:lnTo>
                <a:lnTo>
                  <a:pt x="966" y="802"/>
                </a:lnTo>
                <a:lnTo>
                  <a:pt x="982" y="801"/>
                </a:lnTo>
                <a:lnTo>
                  <a:pt x="999" y="796"/>
                </a:lnTo>
                <a:lnTo>
                  <a:pt x="1014" y="789"/>
                </a:lnTo>
                <a:lnTo>
                  <a:pt x="1029" y="779"/>
                </a:lnTo>
                <a:lnTo>
                  <a:pt x="1043" y="766"/>
                </a:lnTo>
                <a:lnTo>
                  <a:pt x="1057" y="750"/>
                </a:lnTo>
                <a:lnTo>
                  <a:pt x="1069" y="732"/>
                </a:lnTo>
                <a:lnTo>
                  <a:pt x="1090" y="690"/>
                </a:lnTo>
                <a:lnTo>
                  <a:pt x="1107" y="642"/>
                </a:lnTo>
                <a:lnTo>
                  <a:pt x="1118" y="588"/>
                </a:lnTo>
                <a:lnTo>
                  <a:pt x="1123" y="530"/>
                </a:lnTo>
                <a:lnTo>
                  <a:pt x="1121" y="470"/>
                </a:lnTo>
                <a:lnTo>
                  <a:pt x="1112" y="410"/>
                </a:lnTo>
                <a:lnTo>
                  <a:pt x="1095" y="351"/>
                </a:lnTo>
                <a:lnTo>
                  <a:pt x="1069" y="295"/>
                </a:lnTo>
                <a:lnTo>
                  <a:pt x="1052" y="269"/>
                </a:lnTo>
                <a:lnTo>
                  <a:pt x="1033" y="244"/>
                </a:lnTo>
                <a:lnTo>
                  <a:pt x="1011" y="220"/>
                </a:lnTo>
                <a:lnTo>
                  <a:pt x="987" y="198"/>
                </a:lnTo>
                <a:lnTo>
                  <a:pt x="955" y="174"/>
                </a:lnTo>
                <a:lnTo>
                  <a:pt x="912" y="147"/>
                </a:lnTo>
                <a:lnTo>
                  <a:pt x="861" y="119"/>
                </a:lnTo>
                <a:lnTo>
                  <a:pt x="803" y="90"/>
                </a:lnTo>
                <a:lnTo>
                  <a:pt x="738" y="64"/>
                </a:lnTo>
                <a:lnTo>
                  <a:pt x="669" y="40"/>
                </a:lnTo>
                <a:lnTo>
                  <a:pt x="597" y="20"/>
                </a:lnTo>
                <a:lnTo>
                  <a:pt x="522" y="6"/>
                </a:lnTo>
                <a:lnTo>
                  <a:pt x="447" y="0"/>
                </a:lnTo>
                <a:lnTo>
                  <a:pt x="373" y="2"/>
                </a:lnTo>
                <a:lnTo>
                  <a:pt x="301" y="15"/>
                </a:lnTo>
                <a:lnTo>
                  <a:pt x="266" y="25"/>
                </a:lnTo>
                <a:lnTo>
                  <a:pt x="232" y="39"/>
                </a:lnTo>
                <a:lnTo>
                  <a:pt x="200" y="56"/>
                </a:lnTo>
                <a:lnTo>
                  <a:pt x="168" y="76"/>
                </a:lnTo>
                <a:lnTo>
                  <a:pt x="139" y="100"/>
                </a:lnTo>
                <a:lnTo>
                  <a:pt x="111" y="127"/>
                </a:lnTo>
                <a:lnTo>
                  <a:pt x="84" y="159"/>
                </a:lnTo>
                <a:lnTo>
                  <a:pt x="60" y="195"/>
                </a:lnTo>
                <a:lnTo>
                  <a:pt x="38" y="235"/>
                </a:lnTo>
                <a:lnTo>
                  <a:pt x="19" y="280"/>
                </a:lnTo>
                <a:lnTo>
                  <a:pt x="6" y="325"/>
                </a:lnTo>
                <a:lnTo>
                  <a:pt x="0" y="371"/>
                </a:lnTo>
                <a:lnTo>
                  <a:pt x="2" y="417"/>
                </a:lnTo>
                <a:lnTo>
                  <a:pt x="11" y="463"/>
                </a:lnTo>
                <a:lnTo>
                  <a:pt x="26" y="510"/>
                </a:lnTo>
                <a:lnTo>
                  <a:pt x="47" y="556"/>
                </a:lnTo>
                <a:lnTo>
                  <a:pt x="106" y="651"/>
                </a:lnTo>
                <a:lnTo>
                  <a:pt x="182" y="745"/>
                </a:lnTo>
                <a:lnTo>
                  <a:pt x="273" y="841"/>
                </a:lnTo>
                <a:lnTo>
                  <a:pt x="481" y="1031"/>
                </a:lnTo>
                <a:lnTo>
                  <a:pt x="700" y="1219"/>
                </a:lnTo>
                <a:lnTo>
                  <a:pt x="898" y="1402"/>
                </a:lnTo>
                <a:lnTo>
                  <a:pt x="979" y="1492"/>
                </a:lnTo>
                <a:lnTo>
                  <a:pt x="1043" y="1580"/>
                </a:lnTo>
                <a:lnTo>
                  <a:pt x="1068" y="1623"/>
                </a:lnTo>
                <a:lnTo>
                  <a:pt x="1087" y="1665"/>
                </a:lnTo>
                <a:lnTo>
                  <a:pt x="1100" y="1707"/>
                </a:lnTo>
                <a:lnTo>
                  <a:pt x="1106" y="1748"/>
                </a:lnTo>
                <a:lnTo>
                  <a:pt x="1111" y="1906"/>
                </a:lnTo>
                <a:lnTo>
                  <a:pt x="1111" y="2136"/>
                </a:lnTo>
                <a:lnTo>
                  <a:pt x="1101" y="2694"/>
                </a:lnTo>
                <a:lnTo>
                  <a:pt x="1080" y="3414"/>
                </a:lnTo>
                <a:lnTo>
                  <a:pt x="651" y="3414"/>
                </a:lnTo>
                <a:close/>
              </a:path>
            </a:pathLst>
          </a:custGeom>
          <a:noFill/>
          <a:ln w="70920" cap="rnd">
            <a:solidFill>
              <a:srgbClr val="FFFFFF"/>
            </a:solidFill>
            <a:round/>
          </a:ln>
        </p:spPr>
        <p:txBody>
          <a:bodyPr/>
          <a:lstStyle/>
          <a:p>
            <a:endParaRPr lang="en-US"/>
          </a:p>
        </p:txBody>
      </p:sp>
      <p:sp>
        <p:nvSpPr>
          <p:cNvPr id="583" name="Straight Connector 582"/>
          <p:cNvSpPr/>
          <p:nvPr/>
        </p:nvSpPr>
        <p:spPr>
          <a:xfrm>
            <a:off x="2593080" y="1108800"/>
            <a:ext cx="0" cy="241920"/>
          </a:xfrm>
          <a:prstGeom prst="line">
            <a:avLst/>
          </a:prstGeom>
          <a:ln w="7092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584" name="Straight Connector 583"/>
          <p:cNvSpPr/>
          <p:nvPr/>
        </p:nvSpPr>
        <p:spPr>
          <a:xfrm flipH="1">
            <a:off x="3427560" y="1458720"/>
            <a:ext cx="171360" cy="171000"/>
          </a:xfrm>
          <a:prstGeom prst="line">
            <a:avLst/>
          </a:prstGeom>
          <a:ln w="7092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585" name="Straight Connector 584"/>
          <p:cNvSpPr/>
          <p:nvPr/>
        </p:nvSpPr>
        <p:spPr>
          <a:xfrm flipH="1">
            <a:off x="3621960" y="2394720"/>
            <a:ext cx="241560" cy="0"/>
          </a:xfrm>
          <a:prstGeom prst="line">
            <a:avLst/>
          </a:prstGeom>
          <a:ln w="7092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586" name="Straight Connector 585"/>
          <p:cNvSpPr/>
          <p:nvPr/>
        </p:nvSpPr>
        <p:spPr>
          <a:xfrm>
            <a:off x="1587240" y="1458720"/>
            <a:ext cx="171000" cy="171000"/>
          </a:xfrm>
          <a:prstGeom prst="line">
            <a:avLst/>
          </a:prstGeom>
          <a:ln w="7092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587" name="Straight Connector 586"/>
          <p:cNvSpPr/>
          <p:nvPr/>
        </p:nvSpPr>
        <p:spPr>
          <a:xfrm>
            <a:off x="1322280" y="2394720"/>
            <a:ext cx="241920" cy="0"/>
          </a:xfrm>
          <a:prstGeom prst="line">
            <a:avLst/>
          </a:prstGeom>
          <a:ln w="7092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588" name="Freeform: Shape 587"/>
          <p:cNvSpPr/>
          <p:nvPr/>
        </p:nvSpPr>
        <p:spPr>
          <a:xfrm>
            <a:off x="1862280" y="1703880"/>
            <a:ext cx="1409760" cy="1697760"/>
          </a:xfrm>
          <a:custGeom>
            <a:avLst/>
            <a:gdLst/>
            <a:ahLst/>
            <a:cxnLst/>
            <a:rect l="0" t="0" r="r" b="b"/>
            <a:pathLst>
              <a:path w="3916" h="4716">
                <a:moveTo>
                  <a:pt x="1958" y="0"/>
                </a:moveTo>
                <a:lnTo>
                  <a:pt x="1958" y="0"/>
                </a:lnTo>
                <a:lnTo>
                  <a:pt x="1958" y="0"/>
                </a:lnTo>
                <a:lnTo>
                  <a:pt x="1825" y="4"/>
                </a:lnTo>
                <a:lnTo>
                  <a:pt x="1697" y="16"/>
                </a:lnTo>
                <a:lnTo>
                  <a:pt x="1572" y="36"/>
                </a:lnTo>
                <a:lnTo>
                  <a:pt x="1450" y="64"/>
                </a:lnTo>
                <a:lnTo>
                  <a:pt x="1331" y="100"/>
                </a:lnTo>
                <a:lnTo>
                  <a:pt x="1213" y="146"/>
                </a:lnTo>
                <a:lnTo>
                  <a:pt x="1096" y="200"/>
                </a:lnTo>
                <a:lnTo>
                  <a:pt x="979" y="263"/>
                </a:lnTo>
                <a:lnTo>
                  <a:pt x="866" y="333"/>
                </a:lnTo>
                <a:lnTo>
                  <a:pt x="761" y="407"/>
                </a:lnTo>
                <a:lnTo>
                  <a:pt x="662" y="486"/>
                </a:lnTo>
                <a:lnTo>
                  <a:pt x="571" y="571"/>
                </a:lnTo>
                <a:lnTo>
                  <a:pt x="486" y="663"/>
                </a:lnTo>
                <a:lnTo>
                  <a:pt x="406" y="761"/>
                </a:lnTo>
                <a:lnTo>
                  <a:pt x="332" y="866"/>
                </a:lnTo>
                <a:lnTo>
                  <a:pt x="262" y="979"/>
                </a:lnTo>
                <a:lnTo>
                  <a:pt x="199" y="1096"/>
                </a:lnTo>
                <a:lnTo>
                  <a:pt x="145" y="1213"/>
                </a:lnTo>
                <a:lnTo>
                  <a:pt x="100" y="1331"/>
                </a:lnTo>
                <a:lnTo>
                  <a:pt x="63" y="1451"/>
                </a:lnTo>
                <a:lnTo>
                  <a:pt x="35" y="1572"/>
                </a:lnTo>
                <a:lnTo>
                  <a:pt x="16" y="1697"/>
                </a:lnTo>
                <a:lnTo>
                  <a:pt x="4" y="1825"/>
                </a:lnTo>
                <a:lnTo>
                  <a:pt x="0" y="1958"/>
                </a:lnTo>
                <a:lnTo>
                  <a:pt x="0" y="1958"/>
                </a:lnTo>
                <a:lnTo>
                  <a:pt x="0" y="1958"/>
                </a:lnTo>
                <a:lnTo>
                  <a:pt x="4" y="2090"/>
                </a:lnTo>
                <a:lnTo>
                  <a:pt x="16" y="2219"/>
                </a:lnTo>
                <a:lnTo>
                  <a:pt x="35" y="2343"/>
                </a:lnTo>
                <a:lnTo>
                  <a:pt x="64" y="2465"/>
                </a:lnTo>
                <a:lnTo>
                  <a:pt x="100" y="2584"/>
                </a:lnTo>
                <a:lnTo>
                  <a:pt x="145" y="2702"/>
                </a:lnTo>
                <a:lnTo>
                  <a:pt x="199" y="2818"/>
                </a:lnTo>
                <a:lnTo>
                  <a:pt x="262" y="2935"/>
                </a:lnTo>
                <a:lnTo>
                  <a:pt x="332" y="3048"/>
                </a:lnTo>
                <a:lnTo>
                  <a:pt x="406" y="3153"/>
                </a:lnTo>
                <a:lnTo>
                  <a:pt x="486" y="3251"/>
                </a:lnTo>
                <a:lnTo>
                  <a:pt x="571" y="3343"/>
                </a:lnTo>
                <a:lnTo>
                  <a:pt x="663" y="3428"/>
                </a:lnTo>
                <a:lnTo>
                  <a:pt x="761" y="3508"/>
                </a:lnTo>
                <a:lnTo>
                  <a:pt x="866" y="3582"/>
                </a:lnTo>
                <a:lnTo>
                  <a:pt x="979" y="3652"/>
                </a:lnTo>
                <a:lnTo>
                  <a:pt x="1061" y="3697"/>
                </a:lnTo>
                <a:lnTo>
                  <a:pt x="1141" y="3736"/>
                </a:lnTo>
                <a:lnTo>
                  <a:pt x="1224" y="3771"/>
                </a:lnTo>
                <a:lnTo>
                  <a:pt x="1311" y="3804"/>
                </a:lnTo>
                <a:lnTo>
                  <a:pt x="1311" y="3807"/>
                </a:lnTo>
                <a:lnTo>
                  <a:pt x="1311" y="4486"/>
                </a:lnTo>
                <a:lnTo>
                  <a:pt x="1312" y="4509"/>
                </a:lnTo>
                <a:lnTo>
                  <a:pt x="1316" y="4532"/>
                </a:lnTo>
                <a:lnTo>
                  <a:pt x="1321" y="4554"/>
                </a:lnTo>
                <a:lnTo>
                  <a:pt x="1329" y="4575"/>
                </a:lnTo>
                <a:lnTo>
                  <a:pt x="1339" y="4595"/>
                </a:lnTo>
                <a:lnTo>
                  <a:pt x="1350" y="4614"/>
                </a:lnTo>
                <a:lnTo>
                  <a:pt x="1363" y="4632"/>
                </a:lnTo>
                <a:lnTo>
                  <a:pt x="1378" y="4648"/>
                </a:lnTo>
                <a:lnTo>
                  <a:pt x="1395" y="4663"/>
                </a:lnTo>
                <a:lnTo>
                  <a:pt x="1412" y="4676"/>
                </a:lnTo>
                <a:lnTo>
                  <a:pt x="1431" y="4688"/>
                </a:lnTo>
                <a:lnTo>
                  <a:pt x="1451" y="4698"/>
                </a:lnTo>
                <a:lnTo>
                  <a:pt x="1473" y="4705"/>
                </a:lnTo>
                <a:lnTo>
                  <a:pt x="1495" y="4711"/>
                </a:lnTo>
                <a:lnTo>
                  <a:pt x="1517" y="4715"/>
                </a:lnTo>
                <a:lnTo>
                  <a:pt x="1541" y="4716"/>
                </a:lnTo>
                <a:lnTo>
                  <a:pt x="2375" y="4716"/>
                </a:lnTo>
                <a:lnTo>
                  <a:pt x="2398" y="4715"/>
                </a:lnTo>
                <a:lnTo>
                  <a:pt x="2421" y="4711"/>
                </a:lnTo>
                <a:lnTo>
                  <a:pt x="2443" y="4705"/>
                </a:lnTo>
                <a:lnTo>
                  <a:pt x="2464" y="4698"/>
                </a:lnTo>
                <a:lnTo>
                  <a:pt x="2485" y="4688"/>
                </a:lnTo>
                <a:lnTo>
                  <a:pt x="2503" y="4676"/>
                </a:lnTo>
                <a:lnTo>
                  <a:pt x="2521" y="4663"/>
                </a:lnTo>
                <a:lnTo>
                  <a:pt x="2538" y="4648"/>
                </a:lnTo>
                <a:lnTo>
                  <a:pt x="2552" y="4632"/>
                </a:lnTo>
                <a:lnTo>
                  <a:pt x="2566" y="4614"/>
                </a:lnTo>
                <a:lnTo>
                  <a:pt x="2577" y="4595"/>
                </a:lnTo>
                <a:lnTo>
                  <a:pt x="2587" y="4575"/>
                </a:lnTo>
                <a:lnTo>
                  <a:pt x="2595" y="4554"/>
                </a:lnTo>
                <a:lnTo>
                  <a:pt x="2600" y="4532"/>
                </a:lnTo>
                <a:lnTo>
                  <a:pt x="2604" y="4509"/>
                </a:lnTo>
                <a:lnTo>
                  <a:pt x="2605" y="4486"/>
                </a:lnTo>
                <a:lnTo>
                  <a:pt x="2605" y="3807"/>
                </a:lnTo>
                <a:lnTo>
                  <a:pt x="2605" y="3807"/>
                </a:lnTo>
                <a:lnTo>
                  <a:pt x="2605" y="3806"/>
                </a:lnTo>
                <a:lnTo>
                  <a:pt x="2605" y="3806"/>
                </a:lnTo>
                <a:lnTo>
                  <a:pt x="2605" y="3806"/>
                </a:lnTo>
                <a:lnTo>
                  <a:pt x="2605" y="3806"/>
                </a:lnTo>
                <a:lnTo>
                  <a:pt x="2604" y="3805"/>
                </a:lnTo>
                <a:lnTo>
                  <a:pt x="2604" y="3805"/>
                </a:lnTo>
                <a:lnTo>
                  <a:pt x="2604" y="3805"/>
                </a:lnTo>
                <a:lnTo>
                  <a:pt x="2604" y="3804"/>
                </a:lnTo>
                <a:lnTo>
                  <a:pt x="2604" y="3804"/>
                </a:lnTo>
                <a:lnTo>
                  <a:pt x="2604" y="3804"/>
                </a:lnTo>
                <a:lnTo>
                  <a:pt x="2604" y="3804"/>
                </a:lnTo>
                <a:lnTo>
                  <a:pt x="2604" y="3804"/>
                </a:lnTo>
                <a:lnTo>
                  <a:pt x="2692" y="3771"/>
                </a:lnTo>
                <a:lnTo>
                  <a:pt x="2774" y="3736"/>
                </a:lnTo>
                <a:lnTo>
                  <a:pt x="2855" y="3697"/>
                </a:lnTo>
                <a:lnTo>
                  <a:pt x="2937" y="3652"/>
                </a:lnTo>
                <a:lnTo>
                  <a:pt x="3050" y="3582"/>
                </a:lnTo>
                <a:lnTo>
                  <a:pt x="3155" y="3508"/>
                </a:lnTo>
                <a:lnTo>
                  <a:pt x="3253" y="3428"/>
                </a:lnTo>
                <a:lnTo>
                  <a:pt x="3345" y="3343"/>
                </a:lnTo>
                <a:lnTo>
                  <a:pt x="3430" y="3251"/>
                </a:lnTo>
                <a:lnTo>
                  <a:pt x="3509" y="3153"/>
                </a:lnTo>
                <a:lnTo>
                  <a:pt x="3584" y="3048"/>
                </a:lnTo>
                <a:lnTo>
                  <a:pt x="3654" y="2935"/>
                </a:lnTo>
                <a:lnTo>
                  <a:pt x="3717" y="2818"/>
                </a:lnTo>
                <a:lnTo>
                  <a:pt x="3771" y="2702"/>
                </a:lnTo>
                <a:lnTo>
                  <a:pt x="3816" y="2584"/>
                </a:lnTo>
                <a:lnTo>
                  <a:pt x="3852" y="2465"/>
                </a:lnTo>
                <a:lnTo>
                  <a:pt x="3880" y="2343"/>
                </a:lnTo>
                <a:lnTo>
                  <a:pt x="3900" y="2219"/>
                </a:lnTo>
                <a:lnTo>
                  <a:pt x="3912" y="2090"/>
                </a:lnTo>
                <a:lnTo>
                  <a:pt x="3916" y="1958"/>
                </a:lnTo>
                <a:lnTo>
                  <a:pt x="3916" y="1958"/>
                </a:lnTo>
                <a:lnTo>
                  <a:pt x="3916" y="1958"/>
                </a:lnTo>
                <a:lnTo>
                  <a:pt x="3912" y="1825"/>
                </a:lnTo>
                <a:lnTo>
                  <a:pt x="3900" y="1697"/>
                </a:lnTo>
                <a:lnTo>
                  <a:pt x="3881" y="1572"/>
                </a:lnTo>
                <a:lnTo>
                  <a:pt x="3853" y="1451"/>
                </a:lnTo>
                <a:lnTo>
                  <a:pt x="3816" y="1331"/>
                </a:lnTo>
                <a:lnTo>
                  <a:pt x="3771" y="1213"/>
                </a:lnTo>
                <a:lnTo>
                  <a:pt x="3717" y="1096"/>
                </a:lnTo>
                <a:lnTo>
                  <a:pt x="3654" y="979"/>
                </a:lnTo>
                <a:lnTo>
                  <a:pt x="3584" y="866"/>
                </a:lnTo>
                <a:lnTo>
                  <a:pt x="3510" y="761"/>
                </a:lnTo>
                <a:lnTo>
                  <a:pt x="3430" y="663"/>
                </a:lnTo>
                <a:lnTo>
                  <a:pt x="3345" y="571"/>
                </a:lnTo>
                <a:lnTo>
                  <a:pt x="3253" y="486"/>
                </a:lnTo>
                <a:lnTo>
                  <a:pt x="3155" y="407"/>
                </a:lnTo>
                <a:lnTo>
                  <a:pt x="3050" y="333"/>
                </a:lnTo>
                <a:lnTo>
                  <a:pt x="2937" y="263"/>
                </a:lnTo>
                <a:lnTo>
                  <a:pt x="2820" y="200"/>
                </a:lnTo>
                <a:lnTo>
                  <a:pt x="2703" y="146"/>
                </a:lnTo>
                <a:lnTo>
                  <a:pt x="2585" y="100"/>
                </a:lnTo>
                <a:lnTo>
                  <a:pt x="2465" y="64"/>
                </a:lnTo>
                <a:lnTo>
                  <a:pt x="2344" y="36"/>
                </a:lnTo>
                <a:lnTo>
                  <a:pt x="2219" y="16"/>
                </a:lnTo>
                <a:lnTo>
                  <a:pt x="2091" y="4"/>
                </a:lnTo>
                <a:lnTo>
                  <a:pt x="1958" y="0"/>
                </a:lnTo>
                <a:close/>
              </a:path>
            </a:pathLst>
          </a:custGeom>
          <a:noFill/>
          <a:ln w="70920" cap="sq">
            <a:solidFill>
              <a:srgbClr val="000000"/>
            </a:solidFill>
            <a:miter/>
          </a:ln>
        </p:spPr>
        <p:txBody>
          <a:bodyPr/>
          <a:lstStyle/>
          <a:p>
            <a:endParaRPr lang="en-US"/>
          </a:p>
        </p:txBody>
      </p:sp>
      <p:sp>
        <p:nvSpPr>
          <p:cNvPr id="589" name="Freeform: Shape 588"/>
          <p:cNvSpPr/>
          <p:nvPr/>
        </p:nvSpPr>
        <p:spPr>
          <a:xfrm>
            <a:off x="2236320" y="3401280"/>
            <a:ext cx="661680" cy="165240"/>
          </a:xfrm>
          <a:custGeom>
            <a:avLst/>
            <a:gdLst/>
            <a:ahLst/>
            <a:cxnLst/>
            <a:rect l="0" t="0" r="r" b="b"/>
            <a:pathLst>
              <a:path w="1838" h="459">
                <a:moveTo>
                  <a:pt x="919" y="459"/>
                </a:moveTo>
                <a:lnTo>
                  <a:pt x="1608" y="459"/>
                </a:lnTo>
                <a:lnTo>
                  <a:pt x="1631" y="458"/>
                </a:lnTo>
                <a:lnTo>
                  <a:pt x="1654" y="454"/>
                </a:lnTo>
                <a:lnTo>
                  <a:pt x="1676" y="449"/>
                </a:lnTo>
                <a:lnTo>
                  <a:pt x="1697" y="441"/>
                </a:lnTo>
                <a:lnTo>
                  <a:pt x="1718" y="431"/>
                </a:lnTo>
                <a:lnTo>
                  <a:pt x="1737" y="420"/>
                </a:lnTo>
                <a:lnTo>
                  <a:pt x="1754" y="407"/>
                </a:lnTo>
                <a:lnTo>
                  <a:pt x="1771" y="392"/>
                </a:lnTo>
                <a:lnTo>
                  <a:pt x="1785" y="376"/>
                </a:lnTo>
                <a:lnTo>
                  <a:pt x="1799" y="358"/>
                </a:lnTo>
                <a:lnTo>
                  <a:pt x="1810" y="339"/>
                </a:lnTo>
                <a:lnTo>
                  <a:pt x="1820" y="319"/>
                </a:lnTo>
                <a:lnTo>
                  <a:pt x="1828" y="298"/>
                </a:lnTo>
                <a:lnTo>
                  <a:pt x="1833" y="276"/>
                </a:lnTo>
                <a:lnTo>
                  <a:pt x="1837" y="253"/>
                </a:lnTo>
                <a:lnTo>
                  <a:pt x="1838" y="230"/>
                </a:lnTo>
                <a:lnTo>
                  <a:pt x="1837" y="207"/>
                </a:lnTo>
                <a:lnTo>
                  <a:pt x="1833" y="184"/>
                </a:lnTo>
                <a:lnTo>
                  <a:pt x="1828" y="162"/>
                </a:lnTo>
                <a:lnTo>
                  <a:pt x="1820" y="141"/>
                </a:lnTo>
                <a:lnTo>
                  <a:pt x="1810" y="121"/>
                </a:lnTo>
                <a:lnTo>
                  <a:pt x="1799" y="102"/>
                </a:lnTo>
                <a:lnTo>
                  <a:pt x="1785" y="84"/>
                </a:lnTo>
                <a:lnTo>
                  <a:pt x="1771" y="68"/>
                </a:lnTo>
                <a:lnTo>
                  <a:pt x="1754" y="53"/>
                </a:lnTo>
                <a:lnTo>
                  <a:pt x="1737" y="39"/>
                </a:lnTo>
                <a:lnTo>
                  <a:pt x="1718" y="28"/>
                </a:lnTo>
                <a:lnTo>
                  <a:pt x="1697" y="18"/>
                </a:lnTo>
                <a:lnTo>
                  <a:pt x="1676" y="10"/>
                </a:lnTo>
                <a:lnTo>
                  <a:pt x="1654" y="5"/>
                </a:lnTo>
                <a:lnTo>
                  <a:pt x="1631" y="1"/>
                </a:lnTo>
                <a:lnTo>
                  <a:pt x="1608" y="0"/>
                </a:lnTo>
                <a:lnTo>
                  <a:pt x="230" y="0"/>
                </a:lnTo>
                <a:lnTo>
                  <a:pt x="206" y="1"/>
                </a:lnTo>
                <a:lnTo>
                  <a:pt x="184" y="5"/>
                </a:lnTo>
                <a:lnTo>
                  <a:pt x="162" y="10"/>
                </a:lnTo>
                <a:lnTo>
                  <a:pt x="140" y="18"/>
                </a:lnTo>
                <a:lnTo>
                  <a:pt x="120" y="28"/>
                </a:lnTo>
                <a:lnTo>
                  <a:pt x="101" y="39"/>
                </a:lnTo>
                <a:lnTo>
                  <a:pt x="84" y="53"/>
                </a:lnTo>
                <a:lnTo>
                  <a:pt x="67" y="68"/>
                </a:lnTo>
                <a:lnTo>
                  <a:pt x="53" y="84"/>
                </a:lnTo>
                <a:lnTo>
                  <a:pt x="39" y="102"/>
                </a:lnTo>
                <a:lnTo>
                  <a:pt x="28" y="121"/>
                </a:lnTo>
                <a:lnTo>
                  <a:pt x="18" y="141"/>
                </a:lnTo>
                <a:lnTo>
                  <a:pt x="10" y="162"/>
                </a:lnTo>
                <a:lnTo>
                  <a:pt x="5" y="184"/>
                </a:lnTo>
                <a:lnTo>
                  <a:pt x="1" y="207"/>
                </a:lnTo>
                <a:lnTo>
                  <a:pt x="0" y="230"/>
                </a:lnTo>
                <a:lnTo>
                  <a:pt x="1" y="253"/>
                </a:lnTo>
                <a:lnTo>
                  <a:pt x="5" y="276"/>
                </a:lnTo>
                <a:lnTo>
                  <a:pt x="10" y="298"/>
                </a:lnTo>
                <a:lnTo>
                  <a:pt x="18" y="319"/>
                </a:lnTo>
                <a:lnTo>
                  <a:pt x="28" y="339"/>
                </a:lnTo>
                <a:lnTo>
                  <a:pt x="39" y="358"/>
                </a:lnTo>
                <a:lnTo>
                  <a:pt x="53" y="376"/>
                </a:lnTo>
                <a:lnTo>
                  <a:pt x="67" y="392"/>
                </a:lnTo>
                <a:lnTo>
                  <a:pt x="84" y="407"/>
                </a:lnTo>
                <a:lnTo>
                  <a:pt x="101" y="420"/>
                </a:lnTo>
                <a:lnTo>
                  <a:pt x="120" y="431"/>
                </a:lnTo>
                <a:lnTo>
                  <a:pt x="140" y="441"/>
                </a:lnTo>
                <a:lnTo>
                  <a:pt x="162" y="449"/>
                </a:lnTo>
                <a:lnTo>
                  <a:pt x="184" y="454"/>
                </a:lnTo>
                <a:lnTo>
                  <a:pt x="206" y="458"/>
                </a:lnTo>
                <a:lnTo>
                  <a:pt x="230" y="459"/>
                </a:lnTo>
                <a:lnTo>
                  <a:pt x="919" y="459"/>
                </a:lnTo>
                <a:close/>
              </a:path>
            </a:pathLst>
          </a:custGeom>
          <a:noFill/>
          <a:ln w="70920" cap="rnd">
            <a:solidFill>
              <a:srgbClr val="000000"/>
            </a:solidFill>
            <a:round/>
          </a:ln>
        </p:spPr>
        <p:txBody>
          <a:bodyPr/>
          <a:lstStyle/>
          <a:p>
            <a:endParaRPr lang="en-US"/>
          </a:p>
        </p:txBody>
      </p:sp>
      <p:sp>
        <p:nvSpPr>
          <p:cNvPr id="590" name="Freeform: Shape 589"/>
          <p:cNvSpPr/>
          <p:nvPr/>
        </p:nvSpPr>
        <p:spPr>
          <a:xfrm>
            <a:off x="2300040" y="3564360"/>
            <a:ext cx="534240" cy="165600"/>
          </a:xfrm>
          <a:custGeom>
            <a:avLst/>
            <a:gdLst/>
            <a:ahLst/>
            <a:cxnLst/>
            <a:rect l="0" t="0" r="r" b="b"/>
            <a:pathLst>
              <a:path w="1484" h="460">
                <a:moveTo>
                  <a:pt x="742" y="460"/>
                </a:moveTo>
                <a:lnTo>
                  <a:pt x="1254" y="460"/>
                </a:lnTo>
                <a:lnTo>
                  <a:pt x="1277" y="459"/>
                </a:lnTo>
                <a:lnTo>
                  <a:pt x="1300" y="455"/>
                </a:lnTo>
                <a:lnTo>
                  <a:pt x="1322" y="450"/>
                </a:lnTo>
                <a:lnTo>
                  <a:pt x="1343" y="442"/>
                </a:lnTo>
                <a:lnTo>
                  <a:pt x="1364" y="432"/>
                </a:lnTo>
                <a:lnTo>
                  <a:pt x="1383" y="421"/>
                </a:lnTo>
                <a:lnTo>
                  <a:pt x="1400" y="407"/>
                </a:lnTo>
                <a:lnTo>
                  <a:pt x="1417" y="393"/>
                </a:lnTo>
                <a:lnTo>
                  <a:pt x="1431" y="376"/>
                </a:lnTo>
                <a:lnTo>
                  <a:pt x="1445" y="359"/>
                </a:lnTo>
                <a:lnTo>
                  <a:pt x="1456" y="340"/>
                </a:lnTo>
                <a:lnTo>
                  <a:pt x="1466" y="319"/>
                </a:lnTo>
                <a:lnTo>
                  <a:pt x="1474" y="298"/>
                </a:lnTo>
                <a:lnTo>
                  <a:pt x="1479" y="276"/>
                </a:lnTo>
                <a:lnTo>
                  <a:pt x="1483" y="253"/>
                </a:lnTo>
                <a:lnTo>
                  <a:pt x="1484" y="230"/>
                </a:lnTo>
                <a:lnTo>
                  <a:pt x="1484" y="230"/>
                </a:lnTo>
                <a:lnTo>
                  <a:pt x="1483" y="206"/>
                </a:lnTo>
                <a:lnTo>
                  <a:pt x="1479" y="184"/>
                </a:lnTo>
                <a:lnTo>
                  <a:pt x="1474" y="162"/>
                </a:lnTo>
                <a:lnTo>
                  <a:pt x="1466" y="140"/>
                </a:lnTo>
                <a:lnTo>
                  <a:pt x="1456" y="120"/>
                </a:lnTo>
                <a:lnTo>
                  <a:pt x="1445" y="101"/>
                </a:lnTo>
                <a:lnTo>
                  <a:pt x="1431" y="84"/>
                </a:lnTo>
                <a:lnTo>
                  <a:pt x="1417" y="67"/>
                </a:lnTo>
                <a:lnTo>
                  <a:pt x="1400" y="53"/>
                </a:lnTo>
                <a:lnTo>
                  <a:pt x="1383" y="39"/>
                </a:lnTo>
                <a:lnTo>
                  <a:pt x="1364" y="28"/>
                </a:lnTo>
                <a:lnTo>
                  <a:pt x="1343" y="18"/>
                </a:lnTo>
                <a:lnTo>
                  <a:pt x="1322" y="10"/>
                </a:lnTo>
                <a:lnTo>
                  <a:pt x="1300" y="5"/>
                </a:lnTo>
                <a:lnTo>
                  <a:pt x="1277" y="1"/>
                </a:lnTo>
                <a:lnTo>
                  <a:pt x="1254" y="0"/>
                </a:lnTo>
                <a:lnTo>
                  <a:pt x="230" y="0"/>
                </a:lnTo>
                <a:lnTo>
                  <a:pt x="206" y="1"/>
                </a:lnTo>
                <a:lnTo>
                  <a:pt x="184" y="5"/>
                </a:lnTo>
                <a:lnTo>
                  <a:pt x="162" y="10"/>
                </a:lnTo>
                <a:lnTo>
                  <a:pt x="140" y="18"/>
                </a:lnTo>
                <a:lnTo>
                  <a:pt x="120" y="28"/>
                </a:lnTo>
                <a:lnTo>
                  <a:pt x="101" y="39"/>
                </a:lnTo>
                <a:lnTo>
                  <a:pt x="84" y="53"/>
                </a:lnTo>
                <a:lnTo>
                  <a:pt x="67" y="67"/>
                </a:lnTo>
                <a:lnTo>
                  <a:pt x="53" y="84"/>
                </a:lnTo>
                <a:lnTo>
                  <a:pt x="39" y="101"/>
                </a:lnTo>
                <a:lnTo>
                  <a:pt x="28" y="120"/>
                </a:lnTo>
                <a:lnTo>
                  <a:pt x="18" y="140"/>
                </a:lnTo>
                <a:lnTo>
                  <a:pt x="10" y="162"/>
                </a:lnTo>
                <a:lnTo>
                  <a:pt x="5" y="184"/>
                </a:lnTo>
                <a:lnTo>
                  <a:pt x="1" y="206"/>
                </a:lnTo>
                <a:lnTo>
                  <a:pt x="0" y="230"/>
                </a:lnTo>
                <a:lnTo>
                  <a:pt x="0" y="230"/>
                </a:lnTo>
                <a:lnTo>
                  <a:pt x="1" y="253"/>
                </a:lnTo>
                <a:lnTo>
                  <a:pt x="5" y="276"/>
                </a:lnTo>
                <a:lnTo>
                  <a:pt x="10" y="298"/>
                </a:lnTo>
                <a:lnTo>
                  <a:pt x="18" y="319"/>
                </a:lnTo>
                <a:lnTo>
                  <a:pt x="28" y="340"/>
                </a:lnTo>
                <a:lnTo>
                  <a:pt x="39" y="359"/>
                </a:lnTo>
                <a:lnTo>
                  <a:pt x="53" y="376"/>
                </a:lnTo>
                <a:lnTo>
                  <a:pt x="67" y="393"/>
                </a:lnTo>
                <a:lnTo>
                  <a:pt x="84" y="407"/>
                </a:lnTo>
                <a:lnTo>
                  <a:pt x="101" y="421"/>
                </a:lnTo>
                <a:lnTo>
                  <a:pt x="120" y="432"/>
                </a:lnTo>
                <a:lnTo>
                  <a:pt x="140" y="442"/>
                </a:lnTo>
                <a:lnTo>
                  <a:pt x="162" y="450"/>
                </a:lnTo>
                <a:lnTo>
                  <a:pt x="184" y="455"/>
                </a:lnTo>
                <a:lnTo>
                  <a:pt x="206" y="459"/>
                </a:lnTo>
                <a:lnTo>
                  <a:pt x="230" y="460"/>
                </a:lnTo>
                <a:lnTo>
                  <a:pt x="742" y="460"/>
                </a:lnTo>
                <a:close/>
              </a:path>
            </a:pathLst>
          </a:custGeom>
          <a:noFill/>
          <a:ln w="70920" cap="rnd">
            <a:solidFill>
              <a:srgbClr val="000000"/>
            </a:solidFill>
            <a:round/>
          </a:ln>
        </p:spPr>
        <p:txBody>
          <a:bodyPr/>
          <a:lstStyle/>
          <a:p>
            <a:endParaRPr lang="en-US"/>
          </a:p>
        </p:txBody>
      </p:sp>
      <p:sp>
        <p:nvSpPr>
          <p:cNvPr id="591" name="Freeform: Shape 590"/>
          <p:cNvSpPr/>
          <p:nvPr/>
        </p:nvSpPr>
        <p:spPr>
          <a:xfrm>
            <a:off x="2247840" y="2172600"/>
            <a:ext cx="645840" cy="1229040"/>
          </a:xfrm>
          <a:custGeom>
            <a:avLst/>
            <a:gdLst/>
            <a:ahLst/>
            <a:cxnLst/>
            <a:rect l="0" t="0" r="r" b="b"/>
            <a:pathLst>
              <a:path w="1794" h="3414">
                <a:moveTo>
                  <a:pt x="651" y="3414"/>
                </a:moveTo>
                <a:lnTo>
                  <a:pt x="665" y="2552"/>
                </a:lnTo>
                <a:lnTo>
                  <a:pt x="673" y="2098"/>
                </a:lnTo>
                <a:lnTo>
                  <a:pt x="683" y="1805"/>
                </a:lnTo>
                <a:lnTo>
                  <a:pt x="689" y="1752"/>
                </a:lnTo>
                <a:lnTo>
                  <a:pt x="702" y="1703"/>
                </a:lnTo>
                <a:lnTo>
                  <a:pt x="720" y="1656"/>
                </a:lnTo>
                <a:lnTo>
                  <a:pt x="744" y="1612"/>
                </a:lnTo>
                <a:lnTo>
                  <a:pt x="772" y="1569"/>
                </a:lnTo>
                <a:lnTo>
                  <a:pt x="805" y="1529"/>
                </a:lnTo>
                <a:lnTo>
                  <a:pt x="882" y="1454"/>
                </a:lnTo>
                <a:lnTo>
                  <a:pt x="971" y="1385"/>
                </a:lnTo>
                <a:lnTo>
                  <a:pt x="1070" y="1320"/>
                </a:lnTo>
                <a:lnTo>
                  <a:pt x="1280" y="1194"/>
                </a:lnTo>
                <a:lnTo>
                  <a:pt x="1485" y="1065"/>
                </a:lnTo>
                <a:lnTo>
                  <a:pt x="1576" y="995"/>
                </a:lnTo>
                <a:lnTo>
                  <a:pt x="1656" y="918"/>
                </a:lnTo>
                <a:lnTo>
                  <a:pt x="1691" y="877"/>
                </a:lnTo>
                <a:lnTo>
                  <a:pt x="1721" y="834"/>
                </a:lnTo>
                <a:lnTo>
                  <a:pt x="1747" y="789"/>
                </a:lnTo>
                <a:lnTo>
                  <a:pt x="1767" y="741"/>
                </a:lnTo>
                <a:lnTo>
                  <a:pt x="1782" y="690"/>
                </a:lnTo>
                <a:lnTo>
                  <a:pt x="1791" y="637"/>
                </a:lnTo>
                <a:lnTo>
                  <a:pt x="1794" y="580"/>
                </a:lnTo>
                <a:lnTo>
                  <a:pt x="1790" y="520"/>
                </a:lnTo>
                <a:lnTo>
                  <a:pt x="1781" y="472"/>
                </a:lnTo>
                <a:lnTo>
                  <a:pt x="1766" y="430"/>
                </a:lnTo>
                <a:lnTo>
                  <a:pt x="1746" y="393"/>
                </a:lnTo>
                <a:lnTo>
                  <a:pt x="1721" y="362"/>
                </a:lnTo>
                <a:lnTo>
                  <a:pt x="1692" y="336"/>
                </a:lnTo>
                <a:lnTo>
                  <a:pt x="1659" y="314"/>
                </a:lnTo>
                <a:lnTo>
                  <a:pt x="1623" y="298"/>
                </a:lnTo>
                <a:lnTo>
                  <a:pt x="1583" y="286"/>
                </a:lnTo>
                <a:lnTo>
                  <a:pt x="1542" y="278"/>
                </a:lnTo>
                <a:lnTo>
                  <a:pt x="1498" y="274"/>
                </a:lnTo>
                <a:lnTo>
                  <a:pt x="1405" y="277"/>
                </a:lnTo>
                <a:lnTo>
                  <a:pt x="1309" y="294"/>
                </a:lnTo>
                <a:lnTo>
                  <a:pt x="1214" y="322"/>
                </a:lnTo>
                <a:lnTo>
                  <a:pt x="1122" y="360"/>
                </a:lnTo>
                <a:lnTo>
                  <a:pt x="1037" y="406"/>
                </a:lnTo>
                <a:lnTo>
                  <a:pt x="963" y="458"/>
                </a:lnTo>
                <a:lnTo>
                  <a:pt x="932" y="486"/>
                </a:lnTo>
                <a:lnTo>
                  <a:pt x="904" y="515"/>
                </a:lnTo>
                <a:lnTo>
                  <a:pt x="880" y="545"/>
                </a:lnTo>
                <a:lnTo>
                  <a:pt x="862" y="574"/>
                </a:lnTo>
                <a:lnTo>
                  <a:pt x="849" y="604"/>
                </a:lnTo>
                <a:lnTo>
                  <a:pt x="841" y="634"/>
                </a:lnTo>
                <a:lnTo>
                  <a:pt x="840" y="664"/>
                </a:lnTo>
                <a:lnTo>
                  <a:pt x="846" y="694"/>
                </a:lnTo>
                <a:lnTo>
                  <a:pt x="858" y="722"/>
                </a:lnTo>
                <a:lnTo>
                  <a:pt x="878" y="750"/>
                </a:lnTo>
                <a:lnTo>
                  <a:pt x="896" y="768"/>
                </a:lnTo>
                <a:lnTo>
                  <a:pt x="914" y="783"/>
                </a:lnTo>
                <a:lnTo>
                  <a:pt x="932" y="793"/>
                </a:lnTo>
                <a:lnTo>
                  <a:pt x="949" y="799"/>
                </a:lnTo>
                <a:lnTo>
                  <a:pt x="966" y="802"/>
                </a:lnTo>
                <a:lnTo>
                  <a:pt x="983" y="801"/>
                </a:lnTo>
                <a:lnTo>
                  <a:pt x="999" y="796"/>
                </a:lnTo>
                <a:lnTo>
                  <a:pt x="1015" y="789"/>
                </a:lnTo>
                <a:lnTo>
                  <a:pt x="1030" y="779"/>
                </a:lnTo>
                <a:lnTo>
                  <a:pt x="1044" y="766"/>
                </a:lnTo>
                <a:lnTo>
                  <a:pt x="1057" y="750"/>
                </a:lnTo>
                <a:lnTo>
                  <a:pt x="1069" y="732"/>
                </a:lnTo>
                <a:lnTo>
                  <a:pt x="1091" y="691"/>
                </a:lnTo>
                <a:lnTo>
                  <a:pt x="1107" y="642"/>
                </a:lnTo>
                <a:lnTo>
                  <a:pt x="1118" y="588"/>
                </a:lnTo>
                <a:lnTo>
                  <a:pt x="1124" y="530"/>
                </a:lnTo>
                <a:lnTo>
                  <a:pt x="1122" y="471"/>
                </a:lnTo>
                <a:lnTo>
                  <a:pt x="1113" y="411"/>
                </a:lnTo>
                <a:lnTo>
                  <a:pt x="1095" y="352"/>
                </a:lnTo>
                <a:lnTo>
                  <a:pt x="1069" y="296"/>
                </a:lnTo>
                <a:lnTo>
                  <a:pt x="1053" y="269"/>
                </a:lnTo>
                <a:lnTo>
                  <a:pt x="1034" y="244"/>
                </a:lnTo>
                <a:lnTo>
                  <a:pt x="1012" y="220"/>
                </a:lnTo>
                <a:lnTo>
                  <a:pt x="988" y="198"/>
                </a:lnTo>
                <a:lnTo>
                  <a:pt x="955" y="174"/>
                </a:lnTo>
                <a:lnTo>
                  <a:pt x="913" y="147"/>
                </a:lnTo>
                <a:lnTo>
                  <a:pt x="862" y="119"/>
                </a:lnTo>
                <a:lnTo>
                  <a:pt x="803" y="90"/>
                </a:lnTo>
                <a:lnTo>
                  <a:pt x="739" y="64"/>
                </a:lnTo>
                <a:lnTo>
                  <a:pt x="669" y="40"/>
                </a:lnTo>
                <a:lnTo>
                  <a:pt x="597" y="20"/>
                </a:lnTo>
                <a:lnTo>
                  <a:pt x="523" y="6"/>
                </a:lnTo>
                <a:lnTo>
                  <a:pt x="448" y="0"/>
                </a:lnTo>
                <a:lnTo>
                  <a:pt x="373" y="2"/>
                </a:lnTo>
                <a:lnTo>
                  <a:pt x="301" y="15"/>
                </a:lnTo>
                <a:lnTo>
                  <a:pt x="266" y="25"/>
                </a:lnTo>
                <a:lnTo>
                  <a:pt x="232" y="39"/>
                </a:lnTo>
                <a:lnTo>
                  <a:pt x="200" y="56"/>
                </a:lnTo>
                <a:lnTo>
                  <a:pt x="168" y="76"/>
                </a:lnTo>
                <a:lnTo>
                  <a:pt x="139" y="100"/>
                </a:lnTo>
                <a:lnTo>
                  <a:pt x="111" y="127"/>
                </a:lnTo>
                <a:lnTo>
                  <a:pt x="84" y="159"/>
                </a:lnTo>
                <a:lnTo>
                  <a:pt x="60" y="195"/>
                </a:lnTo>
                <a:lnTo>
                  <a:pt x="38" y="235"/>
                </a:lnTo>
                <a:lnTo>
                  <a:pt x="19" y="280"/>
                </a:lnTo>
                <a:lnTo>
                  <a:pt x="6" y="325"/>
                </a:lnTo>
                <a:lnTo>
                  <a:pt x="0" y="371"/>
                </a:lnTo>
                <a:lnTo>
                  <a:pt x="2" y="417"/>
                </a:lnTo>
                <a:lnTo>
                  <a:pt x="11" y="463"/>
                </a:lnTo>
                <a:lnTo>
                  <a:pt x="26" y="510"/>
                </a:lnTo>
                <a:lnTo>
                  <a:pt x="47" y="556"/>
                </a:lnTo>
                <a:lnTo>
                  <a:pt x="106" y="651"/>
                </a:lnTo>
                <a:lnTo>
                  <a:pt x="182" y="745"/>
                </a:lnTo>
                <a:lnTo>
                  <a:pt x="273" y="841"/>
                </a:lnTo>
                <a:lnTo>
                  <a:pt x="482" y="1031"/>
                </a:lnTo>
                <a:lnTo>
                  <a:pt x="700" y="1219"/>
                </a:lnTo>
                <a:lnTo>
                  <a:pt x="898" y="1402"/>
                </a:lnTo>
                <a:lnTo>
                  <a:pt x="979" y="1492"/>
                </a:lnTo>
                <a:lnTo>
                  <a:pt x="1044" y="1580"/>
                </a:lnTo>
                <a:lnTo>
                  <a:pt x="1069" y="1623"/>
                </a:lnTo>
                <a:lnTo>
                  <a:pt x="1088" y="1665"/>
                </a:lnTo>
                <a:lnTo>
                  <a:pt x="1101" y="1707"/>
                </a:lnTo>
                <a:lnTo>
                  <a:pt x="1107" y="1748"/>
                </a:lnTo>
                <a:lnTo>
                  <a:pt x="1111" y="1906"/>
                </a:lnTo>
                <a:lnTo>
                  <a:pt x="1111" y="2136"/>
                </a:lnTo>
                <a:lnTo>
                  <a:pt x="1101" y="2694"/>
                </a:lnTo>
                <a:lnTo>
                  <a:pt x="1080" y="3414"/>
                </a:lnTo>
                <a:lnTo>
                  <a:pt x="651" y="3414"/>
                </a:lnTo>
                <a:close/>
              </a:path>
            </a:pathLst>
          </a:custGeom>
          <a:noFill/>
          <a:ln w="70920" cap="rnd">
            <a:solidFill>
              <a:srgbClr val="000000"/>
            </a:solidFill>
            <a:round/>
          </a:ln>
        </p:spPr>
        <p:txBody>
          <a:bodyPr/>
          <a:lstStyle/>
          <a:p>
            <a:endParaRPr lang="en-US"/>
          </a:p>
        </p:txBody>
      </p:sp>
      <p:sp>
        <p:nvSpPr>
          <p:cNvPr id="592" name="Straight Connector 591"/>
          <p:cNvSpPr/>
          <p:nvPr/>
        </p:nvSpPr>
        <p:spPr>
          <a:xfrm>
            <a:off x="2567160" y="1080360"/>
            <a:ext cx="0" cy="241920"/>
          </a:xfrm>
          <a:prstGeom prst="line">
            <a:avLst/>
          </a:prstGeom>
          <a:ln w="7092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593" name="Straight Connector 592"/>
          <p:cNvSpPr/>
          <p:nvPr/>
        </p:nvSpPr>
        <p:spPr>
          <a:xfrm flipH="1">
            <a:off x="3402000" y="1430280"/>
            <a:ext cx="171000" cy="171360"/>
          </a:xfrm>
          <a:prstGeom prst="line">
            <a:avLst/>
          </a:prstGeom>
          <a:ln w="7092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594" name="Straight Connector 593"/>
          <p:cNvSpPr/>
          <p:nvPr/>
        </p:nvSpPr>
        <p:spPr>
          <a:xfrm flipH="1">
            <a:off x="3596040" y="2366280"/>
            <a:ext cx="241920" cy="0"/>
          </a:xfrm>
          <a:prstGeom prst="line">
            <a:avLst/>
          </a:prstGeom>
          <a:ln w="7092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595" name="Straight Connector 594"/>
          <p:cNvSpPr/>
          <p:nvPr/>
        </p:nvSpPr>
        <p:spPr>
          <a:xfrm>
            <a:off x="1561320" y="1430280"/>
            <a:ext cx="171000" cy="171360"/>
          </a:xfrm>
          <a:prstGeom prst="line">
            <a:avLst/>
          </a:prstGeom>
          <a:ln w="7092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596" name="Straight Connector 595"/>
          <p:cNvSpPr/>
          <p:nvPr/>
        </p:nvSpPr>
        <p:spPr>
          <a:xfrm>
            <a:off x="1296360" y="2366280"/>
            <a:ext cx="241920" cy="0"/>
          </a:xfrm>
          <a:prstGeom prst="line">
            <a:avLst/>
          </a:prstGeom>
          <a:ln w="7092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597" name="Straight Connector 596"/>
          <p:cNvSpPr/>
          <p:nvPr/>
        </p:nvSpPr>
        <p:spPr>
          <a:xfrm flipH="1">
            <a:off x="3079080" y="3203640"/>
            <a:ext cx="114480" cy="114120"/>
          </a:xfrm>
          <a:prstGeom prst="line">
            <a:avLst/>
          </a:prstGeom>
          <a:ln w="4716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598" name="Straight Connector 597"/>
          <p:cNvSpPr/>
          <p:nvPr/>
        </p:nvSpPr>
        <p:spPr>
          <a:xfrm>
            <a:off x="3079080" y="3203640"/>
            <a:ext cx="114480" cy="114120"/>
          </a:xfrm>
          <a:prstGeom prst="line">
            <a:avLst/>
          </a:prstGeom>
          <a:ln w="4716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599" name="Straight Connector 598"/>
          <p:cNvSpPr/>
          <p:nvPr/>
        </p:nvSpPr>
        <p:spPr>
          <a:xfrm flipH="1">
            <a:off x="1981800" y="1584000"/>
            <a:ext cx="114480" cy="114120"/>
          </a:xfrm>
          <a:prstGeom prst="line">
            <a:avLst/>
          </a:prstGeom>
          <a:ln w="4716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600" name="Straight Connector 599"/>
          <p:cNvSpPr/>
          <p:nvPr/>
        </p:nvSpPr>
        <p:spPr>
          <a:xfrm>
            <a:off x="1981800" y="1584000"/>
            <a:ext cx="114480" cy="114120"/>
          </a:xfrm>
          <a:prstGeom prst="line">
            <a:avLst/>
          </a:prstGeom>
          <a:ln w="47160" cap="rnd">
            <a:solidFill>
              <a:srgbClr val="000000"/>
            </a:solidFill>
            <a:round/>
          </a:ln>
        </p:spPr>
        <p:style>
          <a:lnRef idx="0">
            <a:scrgbClr r="0" g="0" b="0"/>
          </a:lnRef>
          <a:fillRef idx="0">
            <a:scrgbClr r="0" g="0" b="0"/>
          </a:fillRef>
          <a:effectRef idx="0">
            <a:scrgbClr r="0" g="0" b="0"/>
          </a:effectRef>
          <a:fontRef idx="minor"/>
        </p:style>
        <p:txBody>
          <a:bodyPr/>
          <a:lstStyle/>
          <a:p>
            <a:endParaRPr lang="en-US"/>
          </a:p>
        </p:txBody>
      </p:sp>
      <p:sp>
        <p:nvSpPr>
          <p:cNvPr id="601" name="Freeform: Shape 600"/>
          <p:cNvSpPr/>
          <p:nvPr/>
        </p:nvSpPr>
        <p:spPr>
          <a:xfrm>
            <a:off x="1798200" y="3458880"/>
            <a:ext cx="167400" cy="186480"/>
          </a:xfrm>
          <a:custGeom>
            <a:avLst/>
            <a:gdLst/>
            <a:ahLst/>
            <a:cxnLst/>
            <a:rect l="0" t="0" r="r" b="b"/>
            <a:pathLst>
              <a:path w="465" h="518">
                <a:moveTo>
                  <a:pt x="0" y="518"/>
                </a:moveTo>
                <a:lnTo>
                  <a:pt x="465" y="353"/>
                </a:lnTo>
                <a:lnTo>
                  <a:pt x="93" y="0"/>
                </a:lnTo>
                <a:lnTo>
                  <a:pt x="0" y="518"/>
                </a:lnTo>
                <a:close/>
              </a:path>
            </a:pathLst>
          </a:custGeom>
          <a:noFill/>
          <a:ln w="47160" cap="rnd">
            <a:solidFill>
              <a:srgbClr val="000000"/>
            </a:solidFill>
            <a:round/>
          </a:ln>
        </p:spPr>
        <p:txBody>
          <a:bodyPr/>
          <a:lstStyle/>
          <a:p>
            <a:endParaRPr lang="en-US"/>
          </a:p>
        </p:txBody>
      </p:sp>
      <p:sp>
        <p:nvSpPr>
          <p:cNvPr id="602" name="Freeform: Shape 601"/>
          <p:cNvSpPr/>
          <p:nvPr/>
        </p:nvSpPr>
        <p:spPr>
          <a:xfrm>
            <a:off x="3641760" y="2671560"/>
            <a:ext cx="169200" cy="183600"/>
          </a:xfrm>
          <a:custGeom>
            <a:avLst/>
            <a:gdLst/>
            <a:ahLst/>
            <a:cxnLst/>
            <a:rect l="0" t="0" r="r" b="b"/>
            <a:pathLst>
              <a:path w="470" h="510">
                <a:moveTo>
                  <a:pt x="0" y="238"/>
                </a:moveTo>
                <a:lnTo>
                  <a:pt x="412" y="510"/>
                </a:lnTo>
                <a:lnTo>
                  <a:pt x="470" y="0"/>
                </a:lnTo>
                <a:lnTo>
                  <a:pt x="0" y="238"/>
                </a:lnTo>
                <a:close/>
              </a:path>
            </a:pathLst>
          </a:custGeom>
          <a:noFill/>
          <a:ln w="47160" cap="rnd">
            <a:solidFill>
              <a:srgbClr val="000000"/>
            </a:solidFill>
            <a:round/>
          </a:ln>
        </p:spPr>
        <p:txBody>
          <a:bodyPr/>
          <a:lstStyle/>
          <a:p>
            <a:endParaRPr lang="en-US"/>
          </a:p>
        </p:txBody>
      </p:sp>
      <p:sp>
        <p:nvSpPr>
          <p:cNvPr id="603" name="Freeform: Shape 602"/>
          <p:cNvSpPr/>
          <p:nvPr/>
        </p:nvSpPr>
        <p:spPr>
          <a:xfrm>
            <a:off x="1088640" y="1644840"/>
            <a:ext cx="187920" cy="165600"/>
          </a:xfrm>
          <a:custGeom>
            <a:avLst/>
            <a:gdLst/>
            <a:ahLst/>
            <a:cxnLst/>
            <a:rect l="0" t="0" r="r" b="b"/>
            <a:pathLst>
              <a:path w="522" h="460">
                <a:moveTo>
                  <a:pt x="0" y="66"/>
                </a:moveTo>
                <a:lnTo>
                  <a:pt x="297" y="460"/>
                </a:lnTo>
                <a:lnTo>
                  <a:pt x="522" y="0"/>
                </a:lnTo>
                <a:lnTo>
                  <a:pt x="0" y="66"/>
                </a:lnTo>
                <a:close/>
              </a:path>
            </a:pathLst>
          </a:custGeom>
          <a:noFill/>
          <a:ln w="47160" cap="rnd">
            <a:solidFill>
              <a:srgbClr val="000000"/>
            </a:solidFill>
            <a:round/>
          </a:ln>
        </p:spPr>
        <p:txBody>
          <a:bodyPr/>
          <a:lstStyle/>
          <a:p>
            <a:endParaRPr lang="en-US"/>
          </a:p>
        </p:txBody>
      </p:sp>
      <p:sp>
        <p:nvSpPr>
          <p:cNvPr id="604" name="Freeform: Shape 603"/>
          <p:cNvSpPr/>
          <p:nvPr/>
        </p:nvSpPr>
        <p:spPr>
          <a:xfrm>
            <a:off x="3659760" y="1647360"/>
            <a:ext cx="195480" cy="195840"/>
          </a:xfrm>
          <a:custGeom>
            <a:avLst/>
            <a:gdLst/>
            <a:ahLst/>
            <a:cxnLst/>
            <a:rect l="0" t="0" r="r" b="b"/>
            <a:pathLst>
              <a:path w="543" h="544">
                <a:moveTo>
                  <a:pt x="543" y="272"/>
                </a:moveTo>
                <a:lnTo>
                  <a:pt x="542" y="290"/>
                </a:lnTo>
                <a:lnTo>
                  <a:pt x="541" y="308"/>
                </a:lnTo>
                <a:lnTo>
                  <a:pt x="538" y="326"/>
                </a:lnTo>
                <a:lnTo>
                  <a:pt x="534" y="342"/>
                </a:lnTo>
                <a:lnTo>
                  <a:pt x="529" y="359"/>
                </a:lnTo>
                <a:lnTo>
                  <a:pt x="523" y="375"/>
                </a:lnTo>
                <a:lnTo>
                  <a:pt x="516" y="392"/>
                </a:lnTo>
                <a:lnTo>
                  <a:pt x="507" y="408"/>
                </a:lnTo>
                <a:lnTo>
                  <a:pt x="497" y="424"/>
                </a:lnTo>
                <a:lnTo>
                  <a:pt x="487" y="438"/>
                </a:lnTo>
                <a:lnTo>
                  <a:pt x="476" y="452"/>
                </a:lnTo>
                <a:lnTo>
                  <a:pt x="464" y="465"/>
                </a:lnTo>
                <a:lnTo>
                  <a:pt x="451" y="477"/>
                </a:lnTo>
                <a:lnTo>
                  <a:pt x="437" y="488"/>
                </a:lnTo>
                <a:lnTo>
                  <a:pt x="423" y="498"/>
                </a:lnTo>
                <a:lnTo>
                  <a:pt x="407" y="508"/>
                </a:lnTo>
                <a:lnTo>
                  <a:pt x="391" y="517"/>
                </a:lnTo>
                <a:lnTo>
                  <a:pt x="375" y="524"/>
                </a:lnTo>
                <a:lnTo>
                  <a:pt x="358" y="530"/>
                </a:lnTo>
                <a:lnTo>
                  <a:pt x="342" y="535"/>
                </a:lnTo>
                <a:lnTo>
                  <a:pt x="325" y="539"/>
                </a:lnTo>
                <a:lnTo>
                  <a:pt x="308" y="542"/>
                </a:lnTo>
                <a:lnTo>
                  <a:pt x="290" y="543"/>
                </a:lnTo>
                <a:lnTo>
                  <a:pt x="272" y="544"/>
                </a:lnTo>
                <a:lnTo>
                  <a:pt x="254" y="543"/>
                </a:lnTo>
                <a:lnTo>
                  <a:pt x="236" y="542"/>
                </a:lnTo>
                <a:lnTo>
                  <a:pt x="218" y="539"/>
                </a:lnTo>
                <a:lnTo>
                  <a:pt x="202" y="535"/>
                </a:lnTo>
                <a:lnTo>
                  <a:pt x="185" y="530"/>
                </a:lnTo>
                <a:lnTo>
                  <a:pt x="169" y="524"/>
                </a:lnTo>
                <a:lnTo>
                  <a:pt x="152" y="517"/>
                </a:lnTo>
                <a:lnTo>
                  <a:pt x="136" y="508"/>
                </a:lnTo>
                <a:lnTo>
                  <a:pt x="120" y="498"/>
                </a:lnTo>
                <a:lnTo>
                  <a:pt x="106" y="488"/>
                </a:lnTo>
                <a:lnTo>
                  <a:pt x="92" y="477"/>
                </a:lnTo>
                <a:lnTo>
                  <a:pt x="79" y="465"/>
                </a:lnTo>
                <a:lnTo>
                  <a:pt x="67" y="452"/>
                </a:lnTo>
                <a:lnTo>
                  <a:pt x="56" y="438"/>
                </a:lnTo>
                <a:lnTo>
                  <a:pt x="46" y="424"/>
                </a:lnTo>
                <a:lnTo>
                  <a:pt x="36" y="408"/>
                </a:lnTo>
                <a:lnTo>
                  <a:pt x="27" y="392"/>
                </a:lnTo>
                <a:lnTo>
                  <a:pt x="20" y="375"/>
                </a:lnTo>
                <a:lnTo>
                  <a:pt x="14" y="359"/>
                </a:lnTo>
                <a:lnTo>
                  <a:pt x="9" y="342"/>
                </a:lnTo>
                <a:lnTo>
                  <a:pt x="5" y="326"/>
                </a:lnTo>
                <a:lnTo>
                  <a:pt x="2" y="308"/>
                </a:lnTo>
                <a:lnTo>
                  <a:pt x="1" y="290"/>
                </a:lnTo>
                <a:lnTo>
                  <a:pt x="0" y="272"/>
                </a:lnTo>
                <a:lnTo>
                  <a:pt x="1" y="254"/>
                </a:lnTo>
                <a:lnTo>
                  <a:pt x="2" y="236"/>
                </a:lnTo>
                <a:lnTo>
                  <a:pt x="5" y="218"/>
                </a:lnTo>
                <a:lnTo>
                  <a:pt x="9" y="202"/>
                </a:lnTo>
                <a:lnTo>
                  <a:pt x="14" y="185"/>
                </a:lnTo>
                <a:lnTo>
                  <a:pt x="20" y="169"/>
                </a:lnTo>
                <a:lnTo>
                  <a:pt x="27" y="152"/>
                </a:lnTo>
                <a:lnTo>
                  <a:pt x="36" y="136"/>
                </a:lnTo>
                <a:lnTo>
                  <a:pt x="46" y="120"/>
                </a:lnTo>
                <a:lnTo>
                  <a:pt x="56" y="106"/>
                </a:lnTo>
                <a:lnTo>
                  <a:pt x="67" y="92"/>
                </a:lnTo>
                <a:lnTo>
                  <a:pt x="79" y="80"/>
                </a:lnTo>
                <a:lnTo>
                  <a:pt x="92" y="68"/>
                </a:lnTo>
                <a:lnTo>
                  <a:pt x="106" y="57"/>
                </a:lnTo>
                <a:lnTo>
                  <a:pt x="120" y="47"/>
                </a:lnTo>
                <a:lnTo>
                  <a:pt x="136" y="37"/>
                </a:lnTo>
                <a:lnTo>
                  <a:pt x="152" y="28"/>
                </a:lnTo>
                <a:lnTo>
                  <a:pt x="169" y="21"/>
                </a:lnTo>
                <a:lnTo>
                  <a:pt x="185" y="14"/>
                </a:lnTo>
                <a:lnTo>
                  <a:pt x="202" y="9"/>
                </a:lnTo>
                <a:lnTo>
                  <a:pt x="218" y="5"/>
                </a:lnTo>
                <a:lnTo>
                  <a:pt x="236" y="2"/>
                </a:lnTo>
                <a:lnTo>
                  <a:pt x="254" y="1"/>
                </a:lnTo>
                <a:lnTo>
                  <a:pt x="272" y="0"/>
                </a:lnTo>
                <a:lnTo>
                  <a:pt x="290" y="1"/>
                </a:lnTo>
                <a:lnTo>
                  <a:pt x="308" y="2"/>
                </a:lnTo>
                <a:lnTo>
                  <a:pt x="325" y="5"/>
                </a:lnTo>
                <a:lnTo>
                  <a:pt x="342" y="9"/>
                </a:lnTo>
                <a:lnTo>
                  <a:pt x="358" y="14"/>
                </a:lnTo>
                <a:lnTo>
                  <a:pt x="375" y="21"/>
                </a:lnTo>
                <a:lnTo>
                  <a:pt x="391" y="28"/>
                </a:lnTo>
                <a:lnTo>
                  <a:pt x="407" y="37"/>
                </a:lnTo>
                <a:lnTo>
                  <a:pt x="423" y="47"/>
                </a:lnTo>
                <a:lnTo>
                  <a:pt x="437" y="57"/>
                </a:lnTo>
                <a:lnTo>
                  <a:pt x="451" y="68"/>
                </a:lnTo>
                <a:lnTo>
                  <a:pt x="464" y="80"/>
                </a:lnTo>
                <a:lnTo>
                  <a:pt x="476" y="92"/>
                </a:lnTo>
                <a:lnTo>
                  <a:pt x="487" y="106"/>
                </a:lnTo>
                <a:lnTo>
                  <a:pt x="497" y="120"/>
                </a:lnTo>
                <a:lnTo>
                  <a:pt x="507" y="136"/>
                </a:lnTo>
                <a:lnTo>
                  <a:pt x="516" y="152"/>
                </a:lnTo>
                <a:lnTo>
                  <a:pt x="523" y="169"/>
                </a:lnTo>
                <a:lnTo>
                  <a:pt x="529" y="185"/>
                </a:lnTo>
                <a:lnTo>
                  <a:pt x="534" y="202"/>
                </a:lnTo>
                <a:lnTo>
                  <a:pt x="538" y="218"/>
                </a:lnTo>
                <a:lnTo>
                  <a:pt x="541" y="236"/>
                </a:lnTo>
                <a:lnTo>
                  <a:pt x="542" y="254"/>
                </a:lnTo>
                <a:lnTo>
                  <a:pt x="543" y="272"/>
                </a:lnTo>
                <a:close/>
              </a:path>
            </a:pathLst>
          </a:custGeom>
          <a:noFill/>
          <a:ln w="47160" cap="rnd">
            <a:solidFill>
              <a:srgbClr val="000000"/>
            </a:solidFill>
            <a:round/>
          </a:ln>
        </p:spPr>
        <p:txBody>
          <a:bodyPr/>
          <a:lstStyle/>
          <a:p>
            <a:endParaRPr lang="en-US"/>
          </a:p>
        </p:txBody>
      </p:sp>
      <p:sp>
        <p:nvSpPr>
          <p:cNvPr id="605" name="Straight Connector 604"/>
          <p:cNvSpPr/>
          <p:nvPr/>
        </p:nvSpPr>
        <p:spPr>
          <a:xfrm flipV="1">
            <a:off x="8079480" y="1476000"/>
            <a:ext cx="99360" cy="147240"/>
          </a:xfrm>
          <a:prstGeom prst="line">
            <a:avLst/>
          </a:prstGeom>
          <a:ln w="882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606" name="Straight Connector 605"/>
          <p:cNvSpPr/>
          <p:nvPr/>
        </p:nvSpPr>
        <p:spPr>
          <a:xfrm flipV="1">
            <a:off x="7599600" y="955800"/>
            <a:ext cx="176400" cy="32760"/>
          </a:xfrm>
          <a:prstGeom prst="line">
            <a:avLst/>
          </a:prstGeom>
          <a:ln w="882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607" name="Straight Connector 606"/>
          <p:cNvSpPr/>
          <p:nvPr/>
        </p:nvSpPr>
        <p:spPr>
          <a:xfrm>
            <a:off x="7820640" y="307080"/>
            <a:ext cx="150120" cy="101160"/>
          </a:xfrm>
          <a:prstGeom prst="line">
            <a:avLst/>
          </a:prstGeom>
          <a:ln w="882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608" name="Straight Connector 607"/>
          <p:cNvSpPr/>
          <p:nvPr/>
        </p:nvSpPr>
        <p:spPr>
          <a:xfrm flipH="1" flipV="1">
            <a:off x="8811720" y="1655280"/>
            <a:ext cx="35640" cy="175680"/>
          </a:xfrm>
          <a:prstGeom prst="line">
            <a:avLst/>
          </a:prstGeom>
          <a:ln w="882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609" name="Straight Connector 608"/>
          <p:cNvSpPr/>
          <p:nvPr/>
        </p:nvSpPr>
        <p:spPr>
          <a:xfrm flipH="1" flipV="1">
            <a:off x="9246960" y="1270080"/>
            <a:ext cx="150120" cy="101520"/>
          </a:xfrm>
          <a:prstGeom prst="line">
            <a:avLst/>
          </a:prstGeom>
          <a:ln w="8820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610" name="Freeform: Shape 609"/>
          <p:cNvSpPr/>
          <p:nvPr/>
        </p:nvSpPr>
        <p:spPr>
          <a:xfrm>
            <a:off x="1951200" y="4389480"/>
            <a:ext cx="168120" cy="181080"/>
          </a:xfrm>
          <a:custGeom>
            <a:avLst/>
            <a:gdLst/>
            <a:ahLst/>
            <a:cxnLst/>
            <a:rect l="0" t="0" r="r" b="b"/>
            <a:pathLst>
              <a:path w="467" h="503">
                <a:moveTo>
                  <a:pt x="0" y="230"/>
                </a:moveTo>
                <a:lnTo>
                  <a:pt x="404" y="503"/>
                </a:lnTo>
                <a:lnTo>
                  <a:pt x="467" y="0"/>
                </a:lnTo>
                <a:lnTo>
                  <a:pt x="0" y="230"/>
                </a:lnTo>
                <a:close/>
              </a:path>
            </a:pathLst>
          </a:custGeom>
          <a:noFill/>
          <a:ln w="46800" cap="rnd">
            <a:solidFill>
              <a:srgbClr val="FFFFFF"/>
            </a:solidFill>
            <a:round/>
          </a:ln>
        </p:spPr>
        <p:txBody>
          <a:bodyPr/>
          <a:lstStyle/>
          <a:p>
            <a:endParaRPr lang="en-US"/>
          </a:p>
        </p:txBody>
      </p:sp>
      <p:sp>
        <p:nvSpPr>
          <p:cNvPr id="611" name="Straight Connector 610"/>
          <p:cNvSpPr/>
          <p:nvPr/>
        </p:nvSpPr>
        <p:spPr>
          <a:xfrm flipH="1">
            <a:off x="5312880" y="867960"/>
            <a:ext cx="164160" cy="164160"/>
          </a:xfrm>
          <a:prstGeom prst="line">
            <a:avLst/>
          </a:prstGeom>
          <a:ln w="6804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612" name="Straight Connector 611"/>
          <p:cNvSpPr/>
          <p:nvPr/>
        </p:nvSpPr>
        <p:spPr>
          <a:xfrm>
            <a:off x="5312880" y="867960"/>
            <a:ext cx="164160" cy="164160"/>
          </a:xfrm>
          <a:prstGeom prst="line">
            <a:avLst/>
          </a:prstGeom>
          <a:ln w="68040" cap="rnd">
            <a:solidFill>
              <a:srgbClr val="FFFFFF"/>
            </a:solidFill>
            <a:round/>
          </a:ln>
        </p:spPr>
        <p:style>
          <a:lnRef idx="0">
            <a:scrgbClr r="0" g="0" b="0"/>
          </a:lnRef>
          <a:fillRef idx="0">
            <a:scrgbClr r="0" g="0" b="0"/>
          </a:fillRef>
          <a:effectRef idx="0">
            <a:scrgbClr r="0" g="0" b="0"/>
          </a:effectRef>
          <a:fontRef idx="minor"/>
        </p:style>
        <p:txBody>
          <a:bodyPr/>
          <a:lstStyle/>
          <a:p>
            <a:endParaRPr lang="en-US"/>
          </a:p>
        </p:txBody>
      </p:sp>
      <p:sp>
        <p:nvSpPr>
          <p:cNvPr id="613" name="Freeform: Shape 612"/>
          <p:cNvSpPr/>
          <p:nvPr/>
        </p:nvSpPr>
        <p:spPr>
          <a:xfrm>
            <a:off x="7007400" y="2572920"/>
            <a:ext cx="190440" cy="190440"/>
          </a:xfrm>
          <a:custGeom>
            <a:avLst/>
            <a:gdLst/>
            <a:ahLst/>
            <a:cxnLst/>
            <a:rect l="0" t="0" r="r" b="b"/>
            <a:pathLst>
              <a:path w="529" h="529">
                <a:moveTo>
                  <a:pt x="529" y="265"/>
                </a:moveTo>
                <a:lnTo>
                  <a:pt x="528" y="283"/>
                </a:lnTo>
                <a:lnTo>
                  <a:pt x="527" y="300"/>
                </a:lnTo>
                <a:lnTo>
                  <a:pt x="524" y="317"/>
                </a:lnTo>
                <a:lnTo>
                  <a:pt x="520" y="333"/>
                </a:lnTo>
                <a:lnTo>
                  <a:pt x="516" y="349"/>
                </a:lnTo>
                <a:lnTo>
                  <a:pt x="510" y="365"/>
                </a:lnTo>
                <a:lnTo>
                  <a:pt x="502" y="381"/>
                </a:lnTo>
                <a:lnTo>
                  <a:pt x="494" y="397"/>
                </a:lnTo>
                <a:lnTo>
                  <a:pt x="485" y="412"/>
                </a:lnTo>
                <a:lnTo>
                  <a:pt x="475" y="426"/>
                </a:lnTo>
                <a:lnTo>
                  <a:pt x="464" y="440"/>
                </a:lnTo>
                <a:lnTo>
                  <a:pt x="452" y="452"/>
                </a:lnTo>
                <a:lnTo>
                  <a:pt x="440" y="464"/>
                </a:lnTo>
                <a:lnTo>
                  <a:pt x="426" y="475"/>
                </a:lnTo>
                <a:lnTo>
                  <a:pt x="412" y="485"/>
                </a:lnTo>
                <a:lnTo>
                  <a:pt x="397" y="494"/>
                </a:lnTo>
                <a:lnTo>
                  <a:pt x="381" y="502"/>
                </a:lnTo>
                <a:lnTo>
                  <a:pt x="365" y="510"/>
                </a:lnTo>
                <a:lnTo>
                  <a:pt x="350" y="516"/>
                </a:lnTo>
                <a:lnTo>
                  <a:pt x="333" y="520"/>
                </a:lnTo>
                <a:lnTo>
                  <a:pt x="317" y="524"/>
                </a:lnTo>
                <a:lnTo>
                  <a:pt x="300" y="527"/>
                </a:lnTo>
                <a:lnTo>
                  <a:pt x="283" y="528"/>
                </a:lnTo>
                <a:lnTo>
                  <a:pt x="265" y="529"/>
                </a:lnTo>
                <a:lnTo>
                  <a:pt x="247" y="528"/>
                </a:lnTo>
                <a:lnTo>
                  <a:pt x="230" y="527"/>
                </a:lnTo>
                <a:lnTo>
                  <a:pt x="213" y="524"/>
                </a:lnTo>
                <a:lnTo>
                  <a:pt x="196" y="520"/>
                </a:lnTo>
                <a:lnTo>
                  <a:pt x="180" y="516"/>
                </a:lnTo>
                <a:lnTo>
                  <a:pt x="164" y="510"/>
                </a:lnTo>
                <a:lnTo>
                  <a:pt x="148" y="502"/>
                </a:lnTo>
                <a:lnTo>
                  <a:pt x="132" y="494"/>
                </a:lnTo>
                <a:lnTo>
                  <a:pt x="117" y="485"/>
                </a:lnTo>
                <a:lnTo>
                  <a:pt x="103" y="475"/>
                </a:lnTo>
                <a:lnTo>
                  <a:pt x="89" y="464"/>
                </a:lnTo>
                <a:lnTo>
                  <a:pt x="77" y="452"/>
                </a:lnTo>
                <a:lnTo>
                  <a:pt x="65" y="440"/>
                </a:lnTo>
                <a:lnTo>
                  <a:pt x="55" y="426"/>
                </a:lnTo>
                <a:lnTo>
                  <a:pt x="44" y="412"/>
                </a:lnTo>
                <a:lnTo>
                  <a:pt x="35" y="397"/>
                </a:lnTo>
                <a:lnTo>
                  <a:pt x="26" y="381"/>
                </a:lnTo>
                <a:lnTo>
                  <a:pt x="19" y="365"/>
                </a:lnTo>
                <a:lnTo>
                  <a:pt x="13" y="350"/>
                </a:lnTo>
                <a:lnTo>
                  <a:pt x="8" y="333"/>
                </a:lnTo>
                <a:lnTo>
                  <a:pt x="5" y="317"/>
                </a:lnTo>
                <a:lnTo>
                  <a:pt x="2" y="300"/>
                </a:lnTo>
                <a:lnTo>
                  <a:pt x="0" y="283"/>
                </a:lnTo>
                <a:lnTo>
                  <a:pt x="0" y="265"/>
                </a:lnTo>
                <a:lnTo>
                  <a:pt x="0" y="247"/>
                </a:lnTo>
                <a:lnTo>
                  <a:pt x="2" y="230"/>
                </a:lnTo>
                <a:lnTo>
                  <a:pt x="5" y="213"/>
                </a:lnTo>
                <a:lnTo>
                  <a:pt x="8" y="196"/>
                </a:lnTo>
                <a:lnTo>
                  <a:pt x="13" y="180"/>
                </a:lnTo>
                <a:lnTo>
                  <a:pt x="19" y="164"/>
                </a:lnTo>
                <a:lnTo>
                  <a:pt x="26" y="148"/>
                </a:lnTo>
                <a:lnTo>
                  <a:pt x="35" y="132"/>
                </a:lnTo>
                <a:lnTo>
                  <a:pt x="44" y="117"/>
                </a:lnTo>
                <a:lnTo>
                  <a:pt x="55" y="103"/>
                </a:lnTo>
                <a:lnTo>
                  <a:pt x="65" y="89"/>
                </a:lnTo>
                <a:lnTo>
                  <a:pt x="77" y="77"/>
                </a:lnTo>
                <a:lnTo>
                  <a:pt x="89" y="65"/>
                </a:lnTo>
                <a:lnTo>
                  <a:pt x="103" y="55"/>
                </a:lnTo>
                <a:lnTo>
                  <a:pt x="117" y="44"/>
                </a:lnTo>
                <a:lnTo>
                  <a:pt x="132" y="35"/>
                </a:lnTo>
                <a:lnTo>
                  <a:pt x="148" y="26"/>
                </a:lnTo>
                <a:lnTo>
                  <a:pt x="164" y="19"/>
                </a:lnTo>
                <a:lnTo>
                  <a:pt x="180" y="13"/>
                </a:lnTo>
                <a:lnTo>
                  <a:pt x="196" y="8"/>
                </a:lnTo>
                <a:lnTo>
                  <a:pt x="212" y="5"/>
                </a:lnTo>
                <a:lnTo>
                  <a:pt x="229" y="2"/>
                </a:lnTo>
                <a:lnTo>
                  <a:pt x="247" y="0"/>
                </a:lnTo>
                <a:lnTo>
                  <a:pt x="265" y="0"/>
                </a:lnTo>
                <a:lnTo>
                  <a:pt x="283" y="0"/>
                </a:lnTo>
                <a:lnTo>
                  <a:pt x="300" y="2"/>
                </a:lnTo>
                <a:lnTo>
                  <a:pt x="317" y="5"/>
                </a:lnTo>
                <a:lnTo>
                  <a:pt x="333" y="8"/>
                </a:lnTo>
                <a:lnTo>
                  <a:pt x="349" y="13"/>
                </a:lnTo>
                <a:lnTo>
                  <a:pt x="365" y="19"/>
                </a:lnTo>
                <a:lnTo>
                  <a:pt x="381" y="26"/>
                </a:lnTo>
                <a:lnTo>
                  <a:pt x="397" y="35"/>
                </a:lnTo>
                <a:lnTo>
                  <a:pt x="412" y="44"/>
                </a:lnTo>
                <a:lnTo>
                  <a:pt x="426" y="55"/>
                </a:lnTo>
                <a:lnTo>
                  <a:pt x="440" y="65"/>
                </a:lnTo>
                <a:lnTo>
                  <a:pt x="452" y="77"/>
                </a:lnTo>
                <a:lnTo>
                  <a:pt x="464" y="89"/>
                </a:lnTo>
                <a:lnTo>
                  <a:pt x="475" y="103"/>
                </a:lnTo>
                <a:lnTo>
                  <a:pt x="485" y="117"/>
                </a:lnTo>
                <a:lnTo>
                  <a:pt x="494" y="132"/>
                </a:lnTo>
                <a:lnTo>
                  <a:pt x="502" y="148"/>
                </a:lnTo>
                <a:lnTo>
                  <a:pt x="510" y="164"/>
                </a:lnTo>
                <a:lnTo>
                  <a:pt x="516" y="180"/>
                </a:lnTo>
                <a:lnTo>
                  <a:pt x="520" y="196"/>
                </a:lnTo>
                <a:lnTo>
                  <a:pt x="524" y="212"/>
                </a:lnTo>
                <a:lnTo>
                  <a:pt x="527" y="229"/>
                </a:lnTo>
                <a:lnTo>
                  <a:pt x="528" y="247"/>
                </a:lnTo>
                <a:lnTo>
                  <a:pt x="529" y="265"/>
                </a:lnTo>
                <a:close/>
              </a:path>
            </a:pathLst>
          </a:custGeom>
          <a:noFill/>
          <a:ln w="46080" cap="rnd">
            <a:solidFill>
              <a:srgbClr val="FFFFFF"/>
            </a:solidFill>
            <a:rou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mailto:tskeirna@mtu.edu"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7.xml"/><Relationship Id="rId5" Type="http://schemas.openxmlformats.org/officeDocument/2006/relationships/hyperlink" Target="https://www.pcmag.com/opinions/atari-2600-console-brought-arcade-games-home" TargetMode="External"/><Relationship Id="rId4" Type="http://schemas.openxmlformats.org/officeDocument/2006/relationships/hyperlink" Target="https://wiki.retrotechcollection.com/Atari_80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PlaceHolder 1"/>
          <p:cNvSpPr>
            <a:spLocks noGrp="1"/>
          </p:cNvSpPr>
          <p:nvPr>
            <p:ph type="title"/>
          </p:nvPr>
        </p:nvSpPr>
        <p:spPr>
          <a:xfrm>
            <a:off x="4154040" y="2096220"/>
            <a:ext cx="5310000" cy="1353600"/>
          </a:xfrm>
          <a:prstGeom prst="rect">
            <a:avLst/>
          </a:prstGeom>
          <a:noFill/>
          <a:ln w="0">
            <a:noFill/>
          </a:ln>
        </p:spPr>
        <p:txBody>
          <a:bodyPr lIns="0" tIns="0" rIns="0" bIns="0" anchor="ctr">
            <a:noAutofit/>
          </a:bodyPr>
          <a:lstStyle/>
          <a:p>
            <a:r>
              <a:rPr lang="en-US" sz="3600" b="1" strike="noStrike" spc="-1" dirty="0">
                <a:solidFill>
                  <a:srgbClr val="000000"/>
                </a:solidFill>
                <a:latin typeface="Noto Sans"/>
              </a:rPr>
              <a:t>Computer Rescue Idea</a:t>
            </a:r>
            <a:br>
              <a:rPr sz="2600" dirty="0"/>
            </a:br>
            <a:r>
              <a:rPr lang="en-US" sz="2600" b="0" strike="noStrike" spc="-1" dirty="0">
                <a:solidFill>
                  <a:srgbClr val="000000"/>
                </a:solidFill>
                <a:latin typeface="Noto Sans"/>
              </a:rPr>
              <a:t>Presented to MTU’s Linux User Group</a:t>
            </a:r>
            <a:br>
              <a:rPr lang="en-US" sz="2600" b="0" strike="noStrike" spc="-1" dirty="0">
                <a:solidFill>
                  <a:srgbClr val="000000"/>
                </a:solidFill>
                <a:latin typeface="Noto Sans"/>
              </a:rPr>
            </a:br>
            <a:br>
              <a:rPr lang="en-US" sz="2600" b="0" strike="noStrike" spc="-1" dirty="0">
                <a:solidFill>
                  <a:srgbClr val="000000"/>
                </a:solidFill>
                <a:latin typeface="Noto Sans"/>
              </a:rPr>
            </a:br>
            <a:r>
              <a:rPr lang="en-US" sz="2600" b="0" strike="noStrike" spc="-1" dirty="0">
                <a:solidFill>
                  <a:srgbClr val="000000"/>
                </a:solidFill>
                <a:latin typeface="Noto Sans"/>
              </a:rPr>
              <a:t>Professor Timothy Keirnan</a:t>
            </a:r>
            <a:br>
              <a:rPr lang="en-US" sz="2600" b="0" strike="noStrike" spc="-1" dirty="0">
                <a:solidFill>
                  <a:srgbClr val="000000"/>
                </a:solidFill>
                <a:latin typeface="Noto Sans"/>
              </a:rPr>
            </a:br>
            <a:r>
              <a:rPr lang="en-US" sz="2600" b="0" strike="noStrike" spc="-1" dirty="0">
                <a:solidFill>
                  <a:srgbClr val="000000"/>
                </a:solidFill>
                <a:latin typeface="Noto Sans"/>
              </a:rPr>
              <a:t>9 OCT 2025</a:t>
            </a:r>
            <a:endParaRPr lang="en-US" sz="2600" b="0" strike="noStrike" spc="-1" dirty="0">
              <a:latin typeface="No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11C75-4B97-F565-F576-42676CBDB324}"/>
            </a:ext>
          </a:extLst>
        </p:cNvPr>
        <p:cNvGrpSpPr/>
        <p:nvPr/>
      </p:nvGrpSpPr>
      <p:grpSpPr>
        <a:xfrm>
          <a:off x="0" y="0"/>
          <a:ext cx="0" cy="0"/>
          <a:chOff x="0" y="0"/>
          <a:chExt cx="0" cy="0"/>
        </a:xfrm>
      </p:grpSpPr>
      <p:sp>
        <p:nvSpPr>
          <p:cNvPr id="652" name="PlaceHolder 1">
            <a:extLst>
              <a:ext uri="{FF2B5EF4-FFF2-40B4-BE49-F238E27FC236}">
                <a16:creationId xmlns:a16="http://schemas.microsoft.com/office/drawing/2014/main" id="{F4197CBB-95CB-5EA1-9B80-6DD488B924E1}"/>
              </a:ext>
            </a:extLst>
          </p:cNvPr>
          <p:cNvSpPr>
            <a:spLocks noGrp="1"/>
          </p:cNvSpPr>
          <p:nvPr>
            <p:ph type="title"/>
          </p:nvPr>
        </p:nvSpPr>
        <p:spPr>
          <a:xfrm>
            <a:off x="2682240" y="2736215"/>
            <a:ext cx="6797040" cy="692280"/>
          </a:xfrm>
          <a:prstGeom prst="rect">
            <a:avLst/>
          </a:prstGeom>
          <a:noFill/>
          <a:ln w="0">
            <a:noFill/>
          </a:ln>
        </p:spPr>
        <p:txBody>
          <a:bodyPr lIns="0" tIns="0" rIns="0" bIns="0" anchor="ctr">
            <a:noAutofit/>
          </a:bodyPr>
          <a:lstStyle/>
          <a:p>
            <a:r>
              <a:rPr lang="en-US" sz="1800" spc="-1" dirty="0">
                <a:latin typeface="Noto Sans"/>
              </a:rPr>
              <a:t>There are </a:t>
            </a:r>
            <a:r>
              <a:rPr lang="en-US" sz="1800" i="1" spc="-1" dirty="0">
                <a:latin typeface="Noto Sans"/>
              </a:rPr>
              <a:t>many</a:t>
            </a:r>
            <a:r>
              <a:rPr lang="en-US" sz="1800" spc="-1" dirty="0">
                <a:latin typeface="Noto Sans"/>
              </a:rPr>
              <a:t> perfectly good Win7 and Win10 machines around that can’t run Win11.</a:t>
            </a:r>
            <a:br>
              <a:rPr lang="en-US" sz="1800" spc="-1" dirty="0">
                <a:latin typeface="Noto Sans"/>
              </a:rPr>
            </a:br>
            <a:br>
              <a:rPr lang="en-US" sz="1800" spc="-1" dirty="0">
                <a:latin typeface="Noto Sans"/>
              </a:rPr>
            </a:br>
            <a:r>
              <a:rPr lang="en-US" sz="1800" spc="-1" dirty="0">
                <a:latin typeface="Noto Sans"/>
              </a:rPr>
              <a:t>Plenty of Intel-chip old Macs are around, too, unable to run the more current versions of MacOS.</a:t>
            </a:r>
            <a:br>
              <a:rPr lang="en-US" sz="1800" spc="-1" dirty="0">
                <a:latin typeface="Noto Sans"/>
              </a:rPr>
            </a:br>
            <a:br>
              <a:rPr lang="en-US" sz="1800" spc="-1" dirty="0">
                <a:latin typeface="Noto Sans"/>
              </a:rPr>
            </a:br>
            <a:r>
              <a:rPr lang="en-US" sz="1800" spc="-1" dirty="0">
                <a:latin typeface="Noto Sans"/>
              </a:rPr>
              <a:t>Linux Mint has become really great over the past five years and runs well on older hardware with minimal RAM. It is also not a privacy disaster as Windows, MacOS, and ChromeOS are.</a:t>
            </a:r>
            <a:br>
              <a:rPr lang="en-US" sz="1800" spc="-1" dirty="0">
                <a:latin typeface="Noto Sans"/>
              </a:rPr>
            </a:br>
            <a:br>
              <a:rPr lang="en-US" sz="1800" spc="-1" dirty="0">
                <a:latin typeface="Noto Sans"/>
              </a:rPr>
            </a:br>
            <a:r>
              <a:rPr lang="en-US" sz="1800" spc="-1" dirty="0">
                <a:latin typeface="Noto Sans"/>
              </a:rPr>
              <a:t>Let’s talk about how we might work with students and campus departments to rescue Copper Country computers in a future LUG meeting (not tonight). I welcome your thoughts.</a:t>
            </a:r>
            <a:br>
              <a:rPr lang="en-US" sz="2400" spc="-1" dirty="0">
                <a:latin typeface="Noto Sans"/>
              </a:rPr>
            </a:br>
            <a:br>
              <a:rPr lang="en-US" sz="2400" spc="-1" dirty="0">
                <a:latin typeface="Noto Sans"/>
              </a:rPr>
            </a:br>
            <a:r>
              <a:rPr lang="en-US" sz="2400" spc="-1" dirty="0">
                <a:latin typeface="Noto Sans"/>
              </a:rPr>
              <a:t> </a:t>
            </a:r>
            <a:r>
              <a:rPr lang="en-US" sz="2400" spc="-1" dirty="0">
                <a:latin typeface="Noto Sans"/>
                <a:hlinkClick r:id="rId2"/>
              </a:rPr>
              <a:t>tskeirna@mtu.edu</a:t>
            </a:r>
            <a:br>
              <a:rPr lang="en-US" sz="2400" spc="-1" dirty="0">
                <a:latin typeface="Noto Sans"/>
              </a:rPr>
            </a:br>
            <a:r>
              <a:rPr lang="en-US" sz="2400" spc="-1" dirty="0">
                <a:latin typeface="Noto Sans"/>
              </a:rPr>
              <a:t>316 Walker is my office.</a:t>
            </a:r>
            <a:endParaRPr lang="en-US" sz="2400" b="0" strike="noStrike" spc="-1" dirty="0">
              <a:latin typeface="Noto Sans"/>
            </a:endParaRPr>
          </a:p>
        </p:txBody>
      </p:sp>
      <p:sp>
        <p:nvSpPr>
          <p:cNvPr id="4" name="Title 3">
            <a:extLst>
              <a:ext uri="{FF2B5EF4-FFF2-40B4-BE49-F238E27FC236}">
                <a16:creationId xmlns:a16="http://schemas.microsoft.com/office/drawing/2014/main" id="{DFA76648-65E0-D317-0285-D19EA1927A23}"/>
              </a:ext>
            </a:extLst>
          </p:cNvPr>
          <p:cNvSpPr>
            <a:spLocks noGrp="1"/>
          </p:cNvSpPr>
          <p:nvPr>
            <p:ph type="title"/>
          </p:nvPr>
        </p:nvSpPr>
        <p:spPr>
          <a:xfrm>
            <a:off x="717360" y="142260"/>
            <a:ext cx="9071640" cy="946440"/>
          </a:xfrm>
        </p:spPr>
        <p:txBody>
          <a:bodyPr/>
          <a:lstStyle/>
          <a:p>
            <a:r>
              <a:rPr lang="en-US" dirty="0"/>
              <a:t>Summary</a:t>
            </a:r>
          </a:p>
        </p:txBody>
      </p:sp>
    </p:spTree>
    <p:extLst>
      <p:ext uri="{BB962C8B-B14F-4D97-AF65-F5344CB8AC3E}">
        <p14:creationId xmlns:p14="http://schemas.microsoft.com/office/powerpoint/2010/main" val="336309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BBF1E-FB2A-7490-6608-E0C635702FF1}"/>
            </a:ext>
          </a:extLst>
        </p:cNvPr>
        <p:cNvGrpSpPr/>
        <p:nvPr/>
      </p:nvGrpSpPr>
      <p:grpSpPr>
        <a:xfrm>
          <a:off x="0" y="0"/>
          <a:ext cx="0" cy="0"/>
          <a:chOff x="0" y="0"/>
          <a:chExt cx="0" cy="0"/>
        </a:xfrm>
      </p:grpSpPr>
      <p:sp>
        <p:nvSpPr>
          <p:cNvPr id="652" name="PlaceHolder 1">
            <a:extLst>
              <a:ext uri="{FF2B5EF4-FFF2-40B4-BE49-F238E27FC236}">
                <a16:creationId xmlns:a16="http://schemas.microsoft.com/office/drawing/2014/main" id="{326D9EFE-8E47-FC82-AA61-F6DCB8E074EE}"/>
              </a:ext>
            </a:extLst>
          </p:cNvPr>
          <p:cNvSpPr>
            <a:spLocks noGrp="1"/>
          </p:cNvSpPr>
          <p:nvPr>
            <p:ph type="title"/>
          </p:nvPr>
        </p:nvSpPr>
        <p:spPr>
          <a:xfrm>
            <a:off x="2458563" y="990600"/>
            <a:ext cx="6904702" cy="4366259"/>
          </a:xfrm>
          <a:prstGeom prst="rect">
            <a:avLst/>
          </a:prstGeom>
          <a:noFill/>
          <a:ln w="0">
            <a:noFill/>
          </a:ln>
        </p:spPr>
        <p:txBody>
          <a:bodyPr lIns="0" tIns="0" rIns="0" bIns="0" anchor="ctr">
            <a:noAutofit/>
          </a:bodyPr>
          <a:lstStyle/>
          <a:p>
            <a:r>
              <a:rPr lang="en-US" sz="1400" spc="-1" dirty="0">
                <a:latin typeface="Noto Sans"/>
              </a:rPr>
              <a:t>I will talk with the Sustainability program in Social Sciences that you told me about tonight. Thanks! But maybe we should talk once more together before I do that.</a:t>
            </a:r>
            <a:br>
              <a:rPr lang="en-US" sz="1400" spc="-1" dirty="0">
                <a:latin typeface="Noto Sans"/>
              </a:rPr>
            </a:br>
            <a:br>
              <a:rPr lang="en-US" sz="1400" spc="-1" dirty="0">
                <a:latin typeface="Noto Sans"/>
              </a:rPr>
            </a:br>
            <a:r>
              <a:rPr lang="en-US" sz="1400" spc="-1" dirty="0">
                <a:latin typeface="Noto Sans"/>
              </a:rPr>
              <a:t>I will also talk with Computer Science, Humanities, and College of Business.</a:t>
            </a:r>
            <a:br>
              <a:rPr lang="en-US" sz="1400" spc="-1" dirty="0">
                <a:latin typeface="Noto Sans"/>
              </a:rPr>
            </a:br>
            <a:br>
              <a:rPr lang="en-US" sz="1400" spc="-1" dirty="0">
                <a:latin typeface="Noto Sans"/>
              </a:rPr>
            </a:br>
            <a:r>
              <a:rPr lang="en-US" sz="1400" spc="-1" dirty="0">
                <a:latin typeface="Noto Sans"/>
              </a:rPr>
              <a:t>How would we deal with storage drives on rescued machines? People’s data is personal and tricky and we don’t want to be blamed for erasing someone’s old data they didn’t pull all the needed files off the machine.</a:t>
            </a:r>
            <a:br>
              <a:rPr lang="en-US" sz="1400" spc="-1" dirty="0">
                <a:latin typeface="Noto Sans"/>
              </a:rPr>
            </a:br>
            <a:br>
              <a:rPr lang="en-US" sz="1400" spc="-1" dirty="0">
                <a:latin typeface="Noto Sans"/>
              </a:rPr>
            </a:br>
            <a:r>
              <a:rPr lang="en-US" sz="1400" spc="-1" dirty="0">
                <a:latin typeface="Noto Sans"/>
              </a:rPr>
              <a:t>Linux’s GRUB bootloader is unreliable for dual booting in my newbie experiences. I strongly feel that a rescued computer should run only Linux. Thoughts?</a:t>
            </a:r>
            <a:br>
              <a:rPr lang="en-US" sz="1400" spc="-1" dirty="0">
                <a:latin typeface="Noto Sans"/>
              </a:rPr>
            </a:br>
            <a:br>
              <a:rPr lang="en-US" sz="1400" spc="-1" dirty="0">
                <a:latin typeface="Noto Sans"/>
              </a:rPr>
            </a:br>
            <a:r>
              <a:rPr lang="en-US" sz="1400" spc="-1" dirty="0">
                <a:latin typeface="Noto Sans"/>
              </a:rPr>
              <a:t>Is Linux Mint the best distro for us to use in computer rescues? I love it but I don’t want to presume anything.</a:t>
            </a:r>
            <a:br>
              <a:rPr lang="en-US" sz="1400" spc="-1" dirty="0">
                <a:latin typeface="Noto Sans"/>
              </a:rPr>
            </a:br>
            <a:br>
              <a:rPr lang="en-US" sz="1400" spc="-1" dirty="0">
                <a:latin typeface="Noto Sans"/>
              </a:rPr>
            </a:br>
            <a:r>
              <a:rPr lang="en-US" sz="1400" spc="-1" dirty="0">
                <a:latin typeface="Noto Sans"/>
              </a:rPr>
              <a:t>How could we donate rescued computers without becoming somebody’s IT Help Desk forever when they have questions?</a:t>
            </a:r>
            <a:br>
              <a:rPr lang="en-US" sz="1400" spc="-1" dirty="0">
                <a:latin typeface="Noto Sans"/>
              </a:rPr>
            </a:br>
            <a:br>
              <a:rPr lang="en-US" sz="1400" spc="-1" dirty="0">
                <a:latin typeface="Noto Sans"/>
              </a:rPr>
            </a:br>
            <a:r>
              <a:rPr lang="en-US" sz="1400" spc="-1" dirty="0">
                <a:latin typeface="Noto Sans"/>
              </a:rPr>
              <a:t>How would this computer rescue idea impact local computer shops? Could they be almost partners in the effort, or are they just </a:t>
            </a:r>
            <a:r>
              <a:rPr lang="en-US" sz="1400" spc="-1" dirty="0" err="1">
                <a:latin typeface="Noto Sans"/>
              </a:rPr>
              <a:t>Windoze</a:t>
            </a:r>
            <a:r>
              <a:rPr lang="en-US" sz="1400" spc="-1" dirty="0">
                <a:latin typeface="Noto Sans"/>
              </a:rPr>
              <a:t> or Mac places?</a:t>
            </a:r>
            <a:endParaRPr lang="en-US" sz="2000" b="0" strike="noStrike" spc="-1" dirty="0">
              <a:latin typeface="Noto Sans"/>
            </a:endParaRPr>
          </a:p>
        </p:txBody>
      </p:sp>
      <p:sp>
        <p:nvSpPr>
          <p:cNvPr id="4" name="Title 3">
            <a:extLst>
              <a:ext uri="{FF2B5EF4-FFF2-40B4-BE49-F238E27FC236}">
                <a16:creationId xmlns:a16="http://schemas.microsoft.com/office/drawing/2014/main" id="{7122D2A7-E938-AEA5-B0CC-89689997CC4C}"/>
              </a:ext>
            </a:extLst>
          </p:cNvPr>
          <p:cNvSpPr>
            <a:spLocks noGrp="1"/>
          </p:cNvSpPr>
          <p:nvPr>
            <p:ph type="title"/>
          </p:nvPr>
        </p:nvSpPr>
        <p:spPr>
          <a:xfrm>
            <a:off x="717360" y="142260"/>
            <a:ext cx="9071640" cy="946440"/>
          </a:xfrm>
        </p:spPr>
        <p:txBody>
          <a:bodyPr/>
          <a:lstStyle/>
          <a:p>
            <a:r>
              <a:rPr lang="en-US" dirty="0"/>
              <a:t>Topics for future LUG discussion</a:t>
            </a:r>
          </a:p>
        </p:txBody>
      </p:sp>
    </p:spTree>
    <p:extLst>
      <p:ext uri="{BB962C8B-B14F-4D97-AF65-F5344CB8AC3E}">
        <p14:creationId xmlns:p14="http://schemas.microsoft.com/office/powerpoint/2010/main" val="42597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4EFD1-EA6E-A13D-5ABC-3AA94FE63511}"/>
            </a:ext>
          </a:extLst>
        </p:cNvPr>
        <p:cNvGrpSpPr/>
        <p:nvPr/>
      </p:nvGrpSpPr>
      <p:grpSpPr>
        <a:xfrm>
          <a:off x="0" y="0"/>
          <a:ext cx="0" cy="0"/>
          <a:chOff x="0" y="0"/>
          <a:chExt cx="0" cy="0"/>
        </a:xfrm>
      </p:grpSpPr>
      <p:sp>
        <p:nvSpPr>
          <p:cNvPr id="663" name="PlaceHolder 1">
            <a:extLst>
              <a:ext uri="{FF2B5EF4-FFF2-40B4-BE49-F238E27FC236}">
                <a16:creationId xmlns:a16="http://schemas.microsoft.com/office/drawing/2014/main" id="{B9B88BB8-24B0-2BDA-A659-BC34188D6FC7}"/>
              </a:ext>
            </a:extLst>
          </p:cNvPr>
          <p:cNvSpPr>
            <a:spLocks noGrp="1"/>
          </p:cNvSpPr>
          <p:nvPr>
            <p:ph type="title"/>
          </p:nvPr>
        </p:nvSpPr>
        <p:spPr>
          <a:xfrm>
            <a:off x="802800" y="101880"/>
            <a:ext cx="2717640" cy="483480"/>
          </a:xfrm>
          <a:prstGeom prst="rect">
            <a:avLst/>
          </a:prstGeom>
          <a:noFill/>
          <a:ln w="0">
            <a:noFill/>
          </a:ln>
        </p:spPr>
        <p:txBody>
          <a:bodyPr lIns="0" tIns="0" rIns="0" bIns="0" anchor="ctr">
            <a:noAutofit/>
          </a:bodyPr>
          <a:lstStyle/>
          <a:p>
            <a:endParaRPr lang="en-US" sz="2200" b="0" strike="noStrike" spc="-1" dirty="0">
              <a:latin typeface="Noto Sans"/>
            </a:endParaRPr>
          </a:p>
        </p:txBody>
      </p:sp>
      <p:sp>
        <p:nvSpPr>
          <p:cNvPr id="668" name="PlaceHolder 4">
            <a:extLst>
              <a:ext uri="{FF2B5EF4-FFF2-40B4-BE49-F238E27FC236}">
                <a16:creationId xmlns:a16="http://schemas.microsoft.com/office/drawing/2014/main" id="{8723DE90-B00D-64F8-B267-3F1AF9B7FF51}"/>
              </a:ext>
            </a:extLst>
          </p:cNvPr>
          <p:cNvSpPr>
            <a:spLocks noGrp="1"/>
          </p:cNvSpPr>
          <p:nvPr>
            <p:ph type="title"/>
          </p:nvPr>
        </p:nvSpPr>
        <p:spPr>
          <a:xfrm>
            <a:off x="945240" y="1585440"/>
            <a:ext cx="8297820" cy="311400"/>
          </a:xfrm>
          <a:prstGeom prst="rect">
            <a:avLst/>
          </a:prstGeom>
          <a:noFill/>
          <a:ln w="0">
            <a:noFill/>
          </a:ln>
        </p:spPr>
        <p:txBody>
          <a:bodyPr lIns="0" tIns="0" rIns="0" bIns="0" anchor="ctr">
            <a:noAutofit/>
          </a:bodyPr>
          <a:lstStyle/>
          <a:p>
            <a:r>
              <a:rPr lang="en-US" sz="1800" b="0" strike="noStrike" spc="-1" dirty="0">
                <a:latin typeface="Noto Sans"/>
              </a:rPr>
              <a:t>I am Generation X, blessed with Atari 2600 and Atari 800 computing origins.</a:t>
            </a:r>
          </a:p>
        </p:txBody>
      </p:sp>
      <p:sp>
        <p:nvSpPr>
          <p:cNvPr id="670" name="PlaceHolder 5">
            <a:extLst>
              <a:ext uri="{FF2B5EF4-FFF2-40B4-BE49-F238E27FC236}">
                <a16:creationId xmlns:a16="http://schemas.microsoft.com/office/drawing/2014/main" id="{05E7A1CA-93ED-33CF-74ED-92D456A0F354}"/>
              </a:ext>
            </a:extLst>
          </p:cNvPr>
          <p:cNvSpPr>
            <a:spLocks noGrp="1"/>
          </p:cNvSpPr>
          <p:nvPr>
            <p:ph type="title"/>
          </p:nvPr>
        </p:nvSpPr>
        <p:spPr>
          <a:xfrm>
            <a:off x="662940" y="540000"/>
            <a:ext cx="8763000" cy="966600"/>
          </a:xfrm>
          <a:prstGeom prst="rect">
            <a:avLst/>
          </a:prstGeom>
          <a:noFill/>
          <a:ln w="0">
            <a:noFill/>
          </a:ln>
          <a:effectLst>
            <a:outerShdw blurRad="76320" dist="36147" dir="2700000" rotWithShape="0">
              <a:srgbClr val="E8A202"/>
            </a:outerShdw>
          </a:effectLst>
        </p:spPr>
        <p:txBody>
          <a:bodyPr lIns="0" tIns="0" rIns="0" bIns="0" anchor="ctr">
            <a:noAutofit/>
          </a:bodyPr>
          <a:lstStyle/>
          <a:p>
            <a:pPr algn="ctr">
              <a:buNone/>
            </a:pPr>
            <a:r>
              <a:rPr lang="en-US" sz="5400" b="0" strike="noStrike" spc="-1" dirty="0">
                <a:latin typeface="Noto Sans"/>
              </a:rPr>
              <a:t>Who is Professor Keirnan?</a:t>
            </a:r>
          </a:p>
        </p:txBody>
      </p:sp>
      <p:sp>
        <p:nvSpPr>
          <p:cNvPr id="3" name="Title 2">
            <a:extLst>
              <a:ext uri="{FF2B5EF4-FFF2-40B4-BE49-F238E27FC236}">
                <a16:creationId xmlns:a16="http://schemas.microsoft.com/office/drawing/2014/main" id="{66B42CA4-9DA0-7637-5C7C-6FFCBD30A0E2}"/>
              </a:ext>
            </a:extLst>
          </p:cNvPr>
          <p:cNvSpPr>
            <a:spLocks noGrp="1"/>
          </p:cNvSpPr>
          <p:nvPr>
            <p:ph type="title"/>
          </p:nvPr>
        </p:nvSpPr>
        <p:spPr/>
        <p:txBody>
          <a:bodyPr/>
          <a:lstStyle/>
          <a:p>
            <a:endParaRPr lang="en-US"/>
          </a:p>
        </p:txBody>
      </p:sp>
      <p:sp>
        <p:nvSpPr>
          <p:cNvPr id="5" name="Title 4">
            <a:extLst>
              <a:ext uri="{FF2B5EF4-FFF2-40B4-BE49-F238E27FC236}">
                <a16:creationId xmlns:a16="http://schemas.microsoft.com/office/drawing/2014/main" id="{A0EAA8A4-D1C8-4A2B-9DF7-455509D2E1CE}"/>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3E015D25-4BFA-B85B-D9F1-9F0FC3CB7689}"/>
              </a:ext>
            </a:extLst>
          </p:cNvPr>
          <p:cNvPicPr>
            <a:picLocks noChangeAspect="1"/>
          </p:cNvPicPr>
          <p:nvPr/>
        </p:nvPicPr>
        <p:blipFill>
          <a:blip r:embed="rId2"/>
          <a:stretch>
            <a:fillRect/>
          </a:stretch>
        </p:blipFill>
        <p:spPr>
          <a:xfrm>
            <a:off x="945241" y="2077011"/>
            <a:ext cx="4095072" cy="2402585"/>
          </a:xfrm>
          <a:prstGeom prst="rect">
            <a:avLst/>
          </a:prstGeom>
        </p:spPr>
      </p:pic>
      <p:pic>
        <p:nvPicPr>
          <p:cNvPr id="9" name="Picture 8">
            <a:extLst>
              <a:ext uri="{FF2B5EF4-FFF2-40B4-BE49-F238E27FC236}">
                <a16:creationId xmlns:a16="http://schemas.microsoft.com/office/drawing/2014/main" id="{A1243D2A-F616-BBE2-F2A6-2C948DE83BC7}"/>
              </a:ext>
            </a:extLst>
          </p:cNvPr>
          <p:cNvPicPr>
            <a:picLocks noChangeAspect="1"/>
          </p:cNvPicPr>
          <p:nvPr/>
        </p:nvPicPr>
        <p:blipFill>
          <a:blip r:embed="rId3"/>
          <a:stretch>
            <a:fillRect/>
          </a:stretch>
        </p:blipFill>
        <p:spPr>
          <a:xfrm>
            <a:off x="5585461" y="2077010"/>
            <a:ext cx="3337560" cy="2370495"/>
          </a:xfrm>
          <a:prstGeom prst="rect">
            <a:avLst/>
          </a:prstGeom>
        </p:spPr>
      </p:pic>
      <p:sp>
        <p:nvSpPr>
          <p:cNvPr id="10" name="TextBox 9">
            <a:extLst>
              <a:ext uri="{FF2B5EF4-FFF2-40B4-BE49-F238E27FC236}">
                <a16:creationId xmlns:a16="http://schemas.microsoft.com/office/drawing/2014/main" id="{A555D91C-F833-1A03-DB99-6646BA297974}"/>
              </a:ext>
            </a:extLst>
          </p:cNvPr>
          <p:cNvSpPr txBox="1"/>
          <p:nvPr/>
        </p:nvSpPr>
        <p:spPr>
          <a:xfrm>
            <a:off x="5494020" y="4381454"/>
            <a:ext cx="3337560" cy="246221"/>
          </a:xfrm>
          <a:prstGeom prst="rect">
            <a:avLst/>
          </a:prstGeom>
          <a:noFill/>
        </p:spPr>
        <p:txBody>
          <a:bodyPr wrap="square" rtlCol="0">
            <a:spAutoFit/>
          </a:bodyPr>
          <a:lstStyle/>
          <a:p>
            <a:r>
              <a:rPr lang="en-US" sz="1000" dirty="0" err="1">
                <a:hlinkClick r:id="rId4"/>
              </a:rPr>
              <a:t>RetroTech</a:t>
            </a:r>
            <a:r>
              <a:rPr lang="en-US" sz="1000" dirty="0">
                <a:hlinkClick r:id="rId4"/>
              </a:rPr>
              <a:t> Collection</a:t>
            </a:r>
            <a:endParaRPr lang="en-US" sz="1000" dirty="0"/>
          </a:p>
        </p:txBody>
      </p:sp>
      <p:sp>
        <p:nvSpPr>
          <p:cNvPr id="2" name="TextBox 1">
            <a:extLst>
              <a:ext uri="{FF2B5EF4-FFF2-40B4-BE49-F238E27FC236}">
                <a16:creationId xmlns:a16="http://schemas.microsoft.com/office/drawing/2014/main" id="{52ED404A-6034-B885-1F75-0B3C09CCE706}"/>
              </a:ext>
            </a:extLst>
          </p:cNvPr>
          <p:cNvSpPr txBox="1"/>
          <p:nvPr/>
        </p:nvSpPr>
        <p:spPr>
          <a:xfrm>
            <a:off x="853800" y="4413546"/>
            <a:ext cx="3337560" cy="246221"/>
          </a:xfrm>
          <a:prstGeom prst="rect">
            <a:avLst/>
          </a:prstGeom>
          <a:noFill/>
        </p:spPr>
        <p:txBody>
          <a:bodyPr wrap="square" rtlCol="0">
            <a:spAutoFit/>
          </a:bodyPr>
          <a:lstStyle/>
          <a:p>
            <a:r>
              <a:rPr lang="en-US" sz="1000" dirty="0">
                <a:hlinkClick r:id="rId5"/>
              </a:rPr>
              <a:t>PC Magazine The Atari 2600 at 45</a:t>
            </a:r>
            <a:endParaRPr lang="en-US" sz="1000" dirty="0"/>
          </a:p>
        </p:txBody>
      </p:sp>
    </p:spTree>
    <p:extLst>
      <p:ext uri="{BB962C8B-B14F-4D97-AF65-F5344CB8AC3E}">
        <p14:creationId xmlns:p14="http://schemas.microsoft.com/office/powerpoint/2010/main" val="493854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PlaceHolder 1"/>
          <p:cNvSpPr>
            <a:spLocks noGrp="1"/>
          </p:cNvSpPr>
          <p:nvPr>
            <p:ph type="title"/>
          </p:nvPr>
        </p:nvSpPr>
        <p:spPr>
          <a:xfrm>
            <a:off x="802800" y="101880"/>
            <a:ext cx="2717640" cy="483480"/>
          </a:xfrm>
          <a:prstGeom prst="rect">
            <a:avLst/>
          </a:prstGeom>
          <a:noFill/>
          <a:ln w="0">
            <a:noFill/>
          </a:ln>
        </p:spPr>
        <p:txBody>
          <a:bodyPr lIns="0" tIns="0" rIns="0" bIns="0" anchor="ctr">
            <a:noAutofit/>
          </a:bodyPr>
          <a:lstStyle/>
          <a:p>
            <a:endParaRPr lang="en-US" sz="2200" b="0" strike="noStrike" spc="-1" dirty="0">
              <a:latin typeface="Noto Sans"/>
            </a:endParaRPr>
          </a:p>
        </p:txBody>
      </p:sp>
      <p:sp>
        <p:nvSpPr>
          <p:cNvPr id="668" name="PlaceHolder 4"/>
          <p:cNvSpPr>
            <a:spLocks noGrp="1"/>
          </p:cNvSpPr>
          <p:nvPr>
            <p:ph type="title"/>
          </p:nvPr>
        </p:nvSpPr>
        <p:spPr>
          <a:xfrm>
            <a:off x="945240" y="1585440"/>
            <a:ext cx="5737500" cy="1843560"/>
          </a:xfrm>
          <a:prstGeom prst="rect">
            <a:avLst/>
          </a:prstGeom>
          <a:noFill/>
          <a:ln w="0">
            <a:noFill/>
          </a:ln>
        </p:spPr>
        <p:txBody>
          <a:bodyPr lIns="0" tIns="0" rIns="0" bIns="0" anchor="t">
            <a:noAutofit/>
          </a:bodyPr>
          <a:lstStyle/>
          <a:p>
            <a:r>
              <a:rPr lang="en-US" sz="1800" b="0" strike="noStrike" spc="-1" dirty="0">
                <a:latin typeface="Noto Sans"/>
              </a:rPr>
              <a:t>At Michigan Tech, I teach these courses that I hope you consider taking:</a:t>
            </a:r>
            <a:br>
              <a:rPr lang="en-US" sz="1800" b="0" strike="noStrike" spc="-1" dirty="0">
                <a:latin typeface="Noto Sans"/>
              </a:rPr>
            </a:br>
            <a:br>
              <a:rPr lang="en-US" sz="1800" b="0" strike="noStrike" spc="-1" dirty="0">
                <a:latin typeface="Noto Sans"/>
              </a:rPr>
            </a:br>
            <a:r>
              <a:rPr lang="en-US" sz="1800" b="0" strike="noStrike" spc="-1" dirty="0">
                <a:latin typeface="Noto Sans"/>
              </a:rPr>
              <a:t>STC 3628 User Research</a:t>
            </a:r>
            <a:br>
              <a:rPr lang="en-US" sz="1800" b="0" strike="noStrike" spc="-1" dirty="0">
                <a:latin typeface="Noto Sans"/>
              </a:rPr>
            </a:br>
            <a:r>
              <a:rPr lang="en-US" sz="1800" b="0" strike="noStrike" spc="-1" dirty="0">
                <a:latin typeface="Noto Sans"/>
              </a:rPr>
              <a:t>HU 4635 Principles of User Experience Design</a:t>
            </a:r>
            <a:br>
              <a:rPr lang="en-US" sz="1800" b="0" strike="noStrike" spc="-1" dirty="0">
                <a:latin typeface="Noto Sans"/>
              </a:rPr>
            </a:br>
            <a:r>
              <a:rPr lang="en-US" sz="1800" b="0" strike="noStrike" spc="-1" dirty="0">
                <a:latin typeface="Noto Sans"/>
              </a:rPr>
              <a:t>HU 4628 Usability Evaluation</a:t>
            </a:r>
            <a:br>
              <a:rPr lang="en-US" sz="1800" b="0" strike="noStrike" spc="-1" dirty="0">
                <a:latin typeface="Noto Sans"/>
              </a:rPr>
            </a:br>
            <a:r>
              <a:rPr lang="en-US" sz="1800" b="0" strike="noStrike" spc="-1" dirty="0">
                <a:latin typeface="Noto Sans"/>
              </a:rPr>
              <a:t>HU 4632 Special Topics in User Experience</a:t>
            </a:r>
            <a:br>
              <a:rPr lang="en-US" sz="1800" b="0" strike="noStrike" spc="-1" dirty="0">
                <a:latin typeface="Noto Sans"/>
              </a:rPr>
            </a:br>
            <a:r>
              <a:rPr lang="en-US" sz="1800" b="0" strike="noStrike" spc="-1" dirty="0">
                <a:latin typeface="Noto Sans"/>
              </a:rPr>
              <a:t>HU 3120 Technical and Professional Communication</a:t>
            </a:r>
            <a:br>
              <a:rPr lang="en-US" sz="1800" b="0" strike="noStrike" spc="-1" dirty="0">
                <a:latin typeface="Noto Sans"/>
              </a:rPr>
            </a:br>
            <a:br>
              <a:rPr lang="en-US" sz="1800" b="0" strike="noStrike" spc="-1" dirty="0">
                <a:latin typeface="Noto Sans"/>
              </a:rPr>
            </a:br>
            <a:r>
              <a:rPr lang="en-US" sz="1800" b="0" strike="noStrike" spc="-1" dirty="0">
                <a:latin typeface="Noto Sans"/>
              </a:rPr>
              <a:t>Part of my attending LUG is to learn to use Linux better in my home life. I need your help on a couple things.</a:t>
            </a:r>
            <a:br>
              <a:rPr lang="en-US" sz="1800" b="0" strike="noStrike" spc="-1" dirty="0">
                <a:latin typeface="Noto Sans"/>
              </a:rPr>
            </a:br>
            <a:br>
              <a:rPr lang="en-US" sz="1800" b="0" strike="noStrike" spc="-1" dirty="0">
                <a:latin typeface="Noto Sans"/>
              </a:rPr>
            </a:br>
            <a:r>
              <a:rPr lang="en-US" sz="1800" b="0" strike="noStrike" spc="-1" dirty="0">
                <a:latin typeface="Noto Sans"/>
              </a:rPr>
              <a:t>BUT something else is on my mind </a:t>
            </a:r>
            <a:r>
              <a:rPr lang="en-US" sz="1800" spc="-1" dirty="0">
                <a:latin typeface="Noto Sans"/>
              </a:rPr>
              <a:t>this year..</a:t>
            </a:r>
            <a:r>
              <a:rPr lang="en-US" sz="1800" b="0" strike="noStrike" spc="-1" dirty="0">
                <a:latin typeface="Noto Sans"/>
              </a:rPr>
              <a:t>.</a:t>
            </a:r>
            <a:br>
              <a:rPr lang="en-US" sz="1800" b="0" strike="noStrike" spc="-1" dirty="0">
                <a:latin typeface="Noto Sans"/>
              </a:rPr>
            </a:br>
            <a:endParaRPr lang="en-US" sz="1800" b="0" strike="noStrike" spc="-1" dirty="0">
              <a:latin typeface="Noto Sans"/>
            </a:endParaRPr>
          </a:p>
        </p:txBody>
      </p:sp>
      <p:sp>
        <p:nvSpPr>
          <p:cNvPr id="670" name="PlaceHolder 5"/>
          <p:cNvSpPr>
            <a:spLocks noGrp="1"/>
          </p:cNvSpPr>
          <p:nvPr>
            <p:ph type="title"/>
          </p:nvPr>
        </p:nvSpPr>
        <p:spPr>
          <a:xfrm>
            <a:off x="662940" y="540000"/>
            <a:ext cx="8763000" cy="966600"/>
          </a:xfrm>
          <a:prstGeom prst="rect">
            <a:avLst/>
          </a:prstGeom>
          <a:noFill/>
          <a:ln w="0">
            <a:noFill/>
          </a:ln>
          <a:effectLst>
            <a:outerShdw blurRad="76320" dist="36147" dir="2700000" rotWithShape="0">
              <a:srgbClr val="E8A202"/>
            </a:outerShdw>
          </a:effectLst>
        </p:spPr>
        <p:txBody>
          <a:bodyPr lIns="0" tIns="0" rIns="0" bIns="0" anchor="ctr">
            <a:noAutofit/>
          </a:bodyPr>
          <a:lstStyle/>
          <a:p>
            <a:pPr algn="ctr">
              <a:buNone/>
            </a:pPr>
            <a:r>
              <a:rPr lang="en-US" sz="5400" b="0" strike="noStrike" spc="-1" dirty="0">
                <a:latin typeface="Noto Sans"/>
              </a:rPr>
              <a:t>Who is Professor Keirnan?</a:t>
            </a:r>
          </a:p>
        </p:txBody>
      </p:sp>
      <p:sp>
        <p:nvSpPr>
          <p:cNvPr id="3" name="Title 2">
            <a:extLst>
              <a:ext uri="{FF2B5EF4-FFF2-40B4-BE49-F238E27FC236}">
                <a16:creationId xmlns:a16="http://schemas.microsoft.com/office/drawing/2014/main" id="{5A1458E1-8401-68E3-FBB5-7E6158D72F1D}"/>
              </a:ext>
            </a:extLst>
          </p:cNvPr>
          <p:cNvSpPr>
            <a:spLocks noGrp="1"/>
          </p:cNvSpPr>
          <p:nvPr>
            <p:ph type="title"/>
          </p:nvPr>
        </p:nvSpPr>
        <p:spPr/>
        <p:txBody>
          <a:bodyPr/>
          <a:lstStyle/>
          <a:p>
            <a:endParaRPr lang="en-US"/>
          </a:p>
        </p:txBody>
      </p:sp>
      <p:sp>
        <p:nvSpPr>
          <p:cNvPr id="5" name="Title 4">
            <a:extLst>
              <a:ext uri="{FF2B5EF4-FFF2-40B4-BE49-F238E27FC236}">
                <a16:creationId xmlns:a16="http://schemas.microsoft.com/office/drawing/2014/main" id="{05A3E9B3-DDF5-18B7-98AC-F93F2DC2E891}"/>
              </a:ext>
            </a:extLst>
          </p:cNvPr>
          <p:cNvSpPr>
            <a:spLocks noGrp="1"/>
          </p:cNvSpPr>
          <p:nvPr>
            <p:ph type="title"/>
          </p:nvPr>
        </p:nvSpPr>
        <p:spPr/>
        <p:txBody>
          <a:bodyPr/>
          <a:lstStyle/>
          <a:p>
            <a:endParaRPr lang="en-US" dirty="0"/>
          </a:p>
        </p:txBody>
      </p:sp>
      <p:pic>
        <p:nvPicPr>
          <p:cNvPr id="14" name="Picture 13">
            <a:extLst>
              <a:ext uri="{FF2B5EF4-FFF2-40B4-BE49-F238E27FC236}">
                <a16:creationId xmlns:a16="http://schemas.microsoft.com/office/drawing/2014/main" id="{9097ECC2-05CE-E026-E89B-032AD2738F98}"/>
              </a:ext>
            </a:extLst>
          </p:cNvPr>
          <p:cNvPicPr>
            <a:picLocks noChangeAspect="1"/>
          </p:cNvPicPr>
          <p:nvPr/>
        </p:nvPicPr>
        <p:blipFill>
          <a:blip r:embed="rId2"/>
          <a:stretch>
            <a:fillRect/>
          </a:stretch>
        </p:blipFill>
        <p:spPr>
          <a:xfrm>
            <a:off x="7074186" y="1585440"/>
            <a:ext cx="1932653" cy="34056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49F783-DA31-EC92-AA55-67A4F4F2CBE6}"/>
              </a:ext>
            </a:extLst>
          </p:cNvPr>
          <p:cNvSpPr/>
          <p:nvPr/>
        </p:nvSpPr>
        <p:spPr>
          <a:xfrm>
            <a:off x="562062" y="260059"/>
            <a:ext cx="8934276" cy="5150432"/>
          </a:xfrm>
          <a:prstGeom prst="rect">
            <a:avLst/>
          </a:prstGeom>
          <a:solidFill>
            <a:srgbClr val="F2C0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CB303518-579A-155D-0DF5-794377BC9D02}"/>
              </a:ext>
            </a:extLst>
          </p:cNvPr>
          <p:cNvSpPr>
            <a:spLocks noGrp="1"/>
          </p:cNvSpPr>
          <p:nvPr>
            <p:ph type="title"/>
          </p:nvPr>
        </p:nvSpPr>
        <p:spPr>
          <a:xfrm>
            <a:off x="957006" y="385471"/>
            <a:ext cx="8065074" cy="946440"/>
          </a:xfrm>
        </p:spPr>
        <p:txBody>
          <a:bodyPr/>
          <a:lstStyle/>
          <a:p>
            <a:r>
              <a:rPr lang="en-US" sz="2800" dirty="0"/>
              <a:t>My hobby is giving older, no-longer-supported computers a second life with Linux as their operating system.</a:t>
            </a:r>
          </a:p>
        </p:txBody>
      </p:sp>
      <p:pic>
        <p:nvPicPr>
          <p:cNvPr id="14" name="Picture 13" descr="A computer with a screen on&#10;&#10;AI-generated content may be incorrect.">
            <a:extLst>
              <a:ext uri="{FF2B5EF4-FFF2-40B4-BE49-F238E27FC236}">
                <a16:creationId xmlns:a16="http://schemas.microsoft.com/office/drawing/2014/main" id="{0C6F9D2A-C26B-A267-38AC-20E2B03F94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923" y="1476622"/>
            <a:ext cx="5245158" cy="3933869"/>
          </a:xfrm>
          <a:prstGeom prst="rect">
            <a:avLst/>
          </a:prstGeom>
        </p:spPr>
      </p:pic>
      <p:sp>
        <p:nvSpPr>
          <p:cNvPr id="15" name="TextBox 14">
            <a:extLst>
              <a:ext uri="{FF2B5EF4-FFF2-40B4-BE49-F238E27FC236}">
                <a16:creationId xmlns:a16="http://schemas.microsoft.com/office/drawing/2014/main" id="{597450C5-F509-8E68-4F65-1E8444208B07}"/>
              </a:ext>
            </a:extLst>
          </p:cNvPr>
          <p:cNvSpPr txBox="1"/>
          <p:nvPr/>
        </p:nvSpPr>
        <p:spPr>
          <a:xfrm>
            <a:off x="797647" y="4764160"/>
            <a:ext cx="1967563" cy="646331"/>
          </a:xfrm>
          <a:prstGeom prst="rect">
            <a:avLst/>
          </a:prstGeom>
          <a:noFill/>
        </p:spPr>
        <p:txBody>
          <a:bodyPr wrap="square" rtlCol="0">
            <a:spAutoFit/>
          </a:bodyPr>
          <a:lstStyle/>
          <a:p>
            <a:r>
              <a:rPr lang="en-US" sz="1200" dirty="0"/>
              <a:t>2017 MacBook Air with </a:t>
            </a:r>
            <a:r>
              <a:rPr lang="en-US" sz="1200" dirty="0" err="1"/>
              <a:t>ZorinOS</a:t>
            </a:r>
            <a:r>
              <a:rPr lang="en-US" sz="1200" dirty="0"/>
              <a:t> and a new battery. Good as new!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PlaceHolder 1"/>
          <p:cNvSpPr>
            <a:spLocks noGrp="1"/>
          </p:cNvSpPr>
          <p:nvPr>
            <p:ph type="title"/>
          </p:nvPr>
        </p:nvSpPr>
        <p:spPr>
          <a:xfrm>
            <a:off x="4751940" y="2288940"/>
            <a:ext cx="4716720" cy="692280"/>
          </a:xfrm>
          <a:prstGeom prst="rect">
            <a:avLst/>
          </a:prstGeom>
          <a:noFill/>
          <a:ln w="0">
            <a:noFill/>
          </a:ln>
        </p:spPr>
        <p:txBody>
          <a:bodyPr lIns="0" tIns="0" rIns="0" bIns="0" anchor="ctr">
            <a:noAutofit/>
          </a:bodyPr>
          <a:lstStyle/>
          <a:p>
            <a:r>
              <a:rPr lang="en-US" sz="4000" b="0" strike="noStrike" spc="-1" dirty="0">
                <a:latin typeface="Noto Sans"/>
              </a:rPr>
              <a:t>E-waste sucks and it’s getting worse. What is going on?</a:t>
            </a:r>
          </a:p>
        </p:txBody>
      </p:sp>
      <p:sp>
        <p:nvSpPr>
          <p:cNvPr id="654" name="PlaceHolder 2"/>
          <p:cNvSpPr>
            <a:spLocks noGrp="1"/>
          </p:cNvSpPr>
          <p:nvPr>
            <p:ph type="title"/>
          </p:nvPr>
        </p:nvSpPr>
        <p:spPr>
          <a:xfrm>
            <a:off x="868680" y="1510980"/>
            <a:ext cx="3883260" cy="2248200"/>
          </a:xfrm>
          <a:prstGeom prst="rect">
            <a:avLst/>
          </a:prstGeom>
          <a:noFill/>
          <a:ln w="0">
            <a:noFill/>
          </a:ln>
        </p:spPr>
        <p:txBody>
          <a:bodyPr lIns="0" tIns="0" rIns="0" bIns="0" anchor="ctr">
            <a:noAutofit/>
          </a:bodyPr>
          <a:lstStyle/>
          <a:p>
            <a:r>
              <a:rPr lang="en-US" sz="10800" b="0" strike="noStrike" spc="-1" dirty="0">
                <a:solidFill>
                  <a:srgbClr val="000000"/>
                </a:solidFill>
                <a:latin typeface="Noto Sans"/>
              </a:rPr>
              <a:t>FACT:</a:t>
            </a:r>
            <a:endParaRPr lang="en-US" sz="10800" b="0" strike="noStrike" spc="-1" dirty="0">
              <a:latin typeface="No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654"/>
                                        </p:tgtEl>
                                        <p:attrNameLst>
                                          <p:attrName>style.visibility</p:attrName>
                                        </p:attrNameLst>
                                      </p:cBhvr>
                                      <p:to>
                                        <p:strVal val="visible"/>
                                      </p:to>
                                    </p:set>
                                    <p:anim calcmode="lin" valueType="num">
                                      <p:cBhvr additive="base">
                                        <p:cTn id="7" dur="500" fill="hold"/>
                                        <p:tgtEl>
                                          <p:spTgt spid="654"/>
                                        </p:tgtEl>
                                        <p:attrNameLst>
                                          <p:attrName>ppt_x</p:attrName>
                                        </p:attrNameLst>
                                      </p:cBhvr>
                                      <p:tavLst>
                                        <p:tav tm="0">
                                          <p:val>
                                            <p:strVal val="0-#ppt_w/2"/>
                                          </p:val>
                                        </p:tav>
                                        <p:tav tm="100000">
                                          <p:val>
                                            <p:strVal val="#ppt_x"/>
                                          </p:val>
                                        </p:tav>
                                      </p:tavLst>
                                    </p:anim>
                                    <p:anim calcmode="lin" valueType="num">
                                      <p:cBhvr additive="base">
                                        <p:cTn id="8" dur="500" fill="hold"/>
                                        <p:tgtEl>
                                          <p:spTgt spid="65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52"/>
                                        </p:tgtEl>
                                        <p:attrNameLst>
                                          <p:attrName>style.visibility</p:attrName>
                                        </p:attrNameLst>
                                      </p:cBhvr>
                                      <p:to>
                                        <p:strVal val="visible"/>
                                      </p:to>
                                    </p:set>
                                    <p:anim calcmode="lin" valueType="num">
                                      <p:cBhvr>
                                        <p:cTn id="12" dur="500" fill="hold"/>
                                        <p:tgtEl>
                                          <p:spTgt spid="652"/>
                                        </p:tgtEl>
                                        <p:attrNameLst>
                                          <p:attrName>ppt_w</p:attrName>
                                        </p:attrNameLst>
                                      </p:cBhvr>
                                      <p:tavLst>
                                        <p:tav tm="0">
                                          <p:val>
                                            <p:fltVal val="0"/>
                                          </p:val>
                                        </p:tav>
                                        <p:tav tm="100000">
                                          <p:val>
                                            <p:strVal val="#ppt_w"/>
                                          </p:val>
                                        </p:tav>
                                      </p:tavLst>
                                    </p:anim>
                                    <p:anim calcmode="lin" valueType="num">
                                      <p:cBhvr>
                                        <p:cTn id="13" dur="500" fill="hold"/>
                                        <p:tgtEl>
                                          <p:spTgt spid="652"/>
                                        </p:tgtEl>
                                        <p:attrNameLst>
                                          <p:attrName>ppt_h</p:attrName>
                                        </p:attrNameLst>
                                      </p:cBhvr>
                                      <p:tavLst>
                                        <p:tav tm="0">
                                          <p:val>
                                            <p:fltVal val="0"/>
                                          </p:val>
                                        </p:tav>
                                        <p:tav tm="100000">
                                          <p:val>
                                            <p:strVal val="#ppt_h"/>
                                          </p:val>
                                        </p:tav>
                                      </p:tavLst>
                                    </p:anim>
                                    <p:animEffect transition="in" filter="fade">
                                      <p:cBhvr>
                                        <p:cTn id="14" dur="500"/>
                                        <p:tgtEl>
                                          <p:spTgt spid="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 grpId="0"/>
      <p:bldP spid="6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DAE36-2D36-E16D-69FA-36DE390B9C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1651BF-1DCA-9D8E-92CB-9E25959214D3}"/>
              </a:ext>
            </a:extLst>
          </p:cNvPr>
          <p:cNvSpPr>
            <a:spLocks noGrp="1"/>
          </p:cNvSpPr>
          <p:nvPr>
            <p:ph type="title"/>
          </p:nvPr>
        </p:nvSpPr>
        <p:spPr>
          <a:xfrm>
            <a:off x="693420" y="241320"/>
            <a:ext cx="9232740" cy="946440"/>
          </a:xfrm>
        </p:spPr>
        <p:txBody>
          <a:bodyPr/>
          <a:lstStyle/>
          <a:p>
            <a:r>
              <a:rPr lang="en-US" dirty="0"/>
              <a:t>Prescient book from 1960</a:t>
            </a:r>
          </a:p>
        </p:txBody>
      </p:sp>
      <p:pic>
        <p:nvPicPr>
          <p:cNvPr id="6" name="Picture 5">
            <a:extLst>
              <a:ext uri="{FF2B5EF4-FFF2-40B4-BE49-F238E27FC236}">
                <a16:creationId xmlns:a16="http://schemas.microsoft.com/office/drawing/2014/main" id="{D515E84A-899C-06E7-44AE-D977B4D4D6DD}"/>
              </a:ext>
            </a:extLst>
          </p:cNvPr>
          <p:cNvPicPr>
            <a:picLocks noChangeAspect="1"/>
          </p:cNvPicPr>
          <p:nvPr/>
        </p:nvPicPr>
        <p:blipFill>
          <a:blip r:embed="rId2"/>
          <a:stretch>
            <a:fillRect/>
          </a:stretch>
        </p:blipFill>
        <p:spPr>
          <a:xfrm>
            <a:off x="552767" y="1259820"/>
            <a:ext cx="3058191" cy="4169410"/>
          </a:xfrm>
          <a:prstGeom prst="rect">
            <a:avLst/>
          </a:prstGeom>
        </p:spPr>
      </p:pic>
      <p:sp>
        <p:nvSpPr>
          <p:cNvPr id="9" name="PlaceHolder 1">
            <a:extLst>
              <a:ext uri="{FF2B5EF4-FFF2-40B4-BE49-F238E27FC236}">
                <a16:creationId xmlns:a16="http://schemas.microsoft.com/office/drawing/2014/main" id="{923E72DE-261F-5B91-54CD-0C84791F26E0}"/>
              </a:ext>
            </a:extLst>
          </p:cNvPr>
          <p:cNvSpPr txBox="1">
            <a:spLocks/>
          </p:cNvSpPr>
          <p:nvPr/>
        </p:nvSpPr>
        <p:spPr>
          <a:xfrm>
            <a:off x="4065588" y="2738520"/>
            <a:ext cx="5032692" cy="692280"/>
          </a:xfrm>
          <a:prstGeom prst="rect">
            <a:avLst/>
          </a:prstGeom>
          <a:noFill/>
          <a:ln w="0">
            <a:noFill/>
          </a:ln>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pc="-1" dirty="0">
                <a:latin typeface="Noto Sans"/>
              </a:rPr>
              <a:t>This book brought attention to the concept of </a:t>
            </a:r>
            <a:r>
              <a:rPr lang="en-US" sz="2400" i="1" spc="-1" dirty="0">
                <a:latin typeface="Noto Sans"/>
              </a:rPr>
              <a:t>planned obsolescence</a:t>
            </a:r>
            <a:r>
              <a:rPr lang="en-US" sz="2400" spc="-1" dirty="0">
                <a:latin typeface="Noto Sans"/>
              </a:rPr>
              <a:t>, in which a “death date” is built into products so that they wear out quickly and need to be replaced.</a:t>
            </a:r>
          </a:p>
          <a:p>
            <a:endParaRPr lang="en-US" sz="2400" spc="-1" dirty="0">
              <a:latin typeface="Noto Sans"/>
            </a:endParaRPr>
          </a:p>
          <a:p>
            <a:r>
              <a:rPr lang="en-US" sz="2400" spc="-1" dirty="0">
                <a:latin typeface="Noto Sans"/>
              </a:rPr>
              <a:t>Does this sound familiar to October 2025 right now, when Microsoft is refusing to allow perfectly good hardware to run Windows 11 so people have to buy new machines?</a:t>
            </a:r>
          </a:p>
        </p:txBody>
      </p:sp>
    </p:spTree>
    <p:extLst>
      <p:ext uri="{BB962C8B-B14F-4D97-AF65-F5344CB8AC3E}">
        <p14:creationId xmlns:p14="http://schemas.microsoft.com/office/powerpoint/2010/main" val="121932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PlaceHolder 2"/>
          <p:cNvSpPr>
            <a:spLocks noGrp="1"/>
          </p:cNvSpPr>
          <p:nvPr>
            <p:ph type="title"/>
          </p:nvPr>
        </p:nvSpPr>
        <p:spPr>
          <a:xfrm>
            <a:off x="219420" y="1588500"/>
            <a:ext cx="3885120" cy="541080"/>
          </a:xfrm>
          <a:prstGeom prst="rect">
            <a:avLst/>
          </a:prstGeom>
          <a:noFill/>
          <a:ln w="0">
            <a:noFill/>
          </a:ln>
        </p:spPr>
        <p:txBody>
          <a:bodyPr lIns="0" tIns="0" rIns="0" bIns="0" anchor="ctr">
            <a:noAutofit/>
          </a:bodyPr>
          <a:lstStyle/>
          <a:p>
            <a:r>
              <a:rPr lang="en-US" sz="2000" b="0" strike="noStrike" spc="-1" dirty="0">
                <a:latin typeface="Noto Sans"/>
              </a:rPr>
              <a:t>As if Apple’s descent into absurdly thin, non-repairable devices isn’t bad enough. . .</a:t>
            </a:r>
          </a:p>
        </p:txBody>
      </p:sp>
      <p:sp>
        <p:nvSpPr>
          <p:cNvPr id="675" name="PlaceHolder 3"/>
          <p:cNvSpPr>
            <a:spLocks noGrp="1"/>
          </p:cNvSpPr>
          <p:nvPr>
            <p:ph type="title"/>
          </p:nvPr>
        </p:nvSpPr>
        <p:spPr>
          <a:xfrm>
            <a:off x="803160" y="102240"/>
            <a:ext cx="3301380" cy="483480"/>
          </a:xfrm>
          <a:prstGeom prst="rect">
            <a:avLst/>
          </a:prstGeom>
          <a:noFill/>
          <a:ln w="0">
            <a:noFill/>
          </a:ln>
        </p:spPr>
        <p:txBody>
          <a:bodyPr lIns="0" tIns="0" rIns="0" bIns="0" anchor="ctr">
            <a:noAutofit/>
          </a:bodyPr>
          <a:lstStyle/>
          <a:p>
            <a:r>
              <a:rPr lang="en-US" sz="2200" spc="-1" dirty="0">
                <a:latin typeface="Noto Sans"/>
              </a:rPr>
              <a:t>Computing in 2025 </a:t>
            </a:r>
            <a:r>
              <a:rPr lang="en-US" sz="2200" spc="-1" dirty="0">
                <a:latin typeface="Noto Sans"/>
                <a:sym typeface="Wingdings" panose="05000000000000000000" pitchFamily="2" charset="2"/>
              </a:rPr>
              <a:t></a:t>
            </a:r>
            <a:endParaRPr lang="en-US" sz="2200" b="0" strike="noStrike" spc="-1" dirty="0">
              <a:latin typeface="Noto Sans"/>
            </a:endParaRPr>
          </a:p>
        </p:txBody>
      </p:sp>
      <p:pic>
        <p:nvPicPr>
          <p:cNvPr id="9" name="Picture 8">
            <a:extLst>
              <a:ext uri="{FF2B5EF4-FFF2-40B4-BE49-F238E27FC236}">
                <a16:creationId xmlns:a16="http://schemas.microsoft.com/office/drawing/2014/main" id="{9AA63045-4214-4B3D-2CC8-226039ACE769}"/>
              </a:ext>
            </a:extLst>
          </p:cNvPr>
          <p:cNvPicPr>
            <a:picLocks noChangeAspect="1"/>
          </p:cNvPicPr>
          <p:nvPr/>
        </p:nvPicPr>
        <p:blipFill>
          <a:blip r:embed="rId2"/>
          <a:stretch>
            <a:fillRect/>
          </a:stretch>
        </p:blipFill>
        <p:spPr>
          <a:xfrm>
            <a:off x="4360150" y="723844"/>
            <a:ext cx="4166630" cy="2016967"/>
          </a:xfrm>
          <a:prstGeom prst="rect">
            <a:avLst/>
          </a:prstGeom>
        </p:spPr>
      </p:pic>
      <p:pic>
        <p:nvPicPr>
          <p:cNvPr id="11" name="Picture 10">
            <a:extLst>
              <a:ext uri="{FF2B5EF4-FFF2-40B4-BE49-F238E27FC236}">
                <a16:creationId xmlns:a16="http://schemas.microsoft.com/office/drawing/2014/main" id="{C36CBFFD-C8F0-572F-E690-894D5A0B4902}"/>
              </a:ext>
            </a:extLst>
          </p:cNvPr>
          <p:cNvPicPr>
            <a:picLocks noChangeAspect="1"/>
          </p:cNvPicPr>
          <p:nvPr/>
        </p:nvPicPr>
        <p:blipFill>
          <a:blip r:embed="rId3"/>
          <a:stretch>
            <a:fillRect/>
          </a:stretch>
        </p:blipFill>
        <p:spPr>
          <a:xfrm>
            <a:off x="3840480" y="3053581"/>
            <a:ext cx="5067560" cy="2514729"/>
          </a:xfrm>
          <a:prstGeom prst="rect">
            <a:avLst/>
          </a:prstGeom>
        </p:spPr>
      </p:pic>
      <p:sp>
        <p:nvSpPr>
          <p:cNvPr id="14" name="PlaceHolder 2">
            <a:extLst>
              <a:ext uri="{FF2B5EF4-FFF2-40B4-BE49-F238E27FC236}">
                <a16:creationId xmlns:a16="http://schemas.microsoft.com/office/drawing/2014/main" id="{0FA31B69-6B0E-F95E-C7BF-3353D8369D48}"/>
              </a:ext>
            </a:extLst>
          </p:cNvPr>
          <p:cNvSpPr txBox="1">
            <a:spLocks/>
          </p:cNvSpPr>
          <p:nvPr/>
        </p:nvSpPr>
        <p:spPr>
          <a:xfrm>
            <a:off x="280380" y="3916564"/>
            <a:ext cx="2798100" cy="541080"/>
          </a:xfrm>
          <a:prstGeom prst="rect">
            <a:avLst/>
          </a:prstGeom>
          <a:noFill/>
          <a:ln w="0">
            <a:noFill/>
          </a:ln>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spc="-1" dirty="0">
                <a:latin typeface="Noto Sans"/>
              </a:rPr>
              <a:t>. . . we get this crap from Microsoft to scare Windows 10 users in the USA into buying new computers so they can move to Win11.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2"/>
                                        </p:tgtEl>
                                        <p:attrNameLst>
                                          <p:attrName>style.visibility</p:attrName>
                                        </p:attrNameLst>
                                      </p:cBhvr>
                                      <p:to>
                                        <p:strVal val="visible"/>
                                      </p:to>
                                    </p:set>
                                    <p:animEffect transition="in" filter="fade">
                                      <p:cBhvr>
                                        <p:cTn id="7" dur="500"/>
                                        <p:tgtEl>
                                          <p:spTgt spid="67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B2E86-8FC2-0FEC-C8A2-E788D5DF384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3A73B53-BFAB-F4B4-2F06-D22DBEB0BE8B}"/>
              </a:ext>
            </a:extLst>
          </p:cNvPr>
          <p:cNvSpPr/>
          <p:nvPr/>
        </p:nvSpPr>
        <p:spPr>
          <a:xfrm>
            <a:off x="562062" y="260059"/>
            <a:ext cx="8934276" cy="5150432"/>
          </a:xfrm>
          <a:prstGeom prst="rect">
            <a:avLst/>
          </a:prstGeom>
          <a:solidFill>
            <a:srgbClr val="F2C0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79CC485C-3BF7-6219-678A-5BB5B888A00D}"/>
              </a:ext>
            </a:extLst>
          </p:cNvPr>
          <p:cNvSpPr>
            <a:spLocks noGrp="1"/>
          </p:cNvSpPr>
          <p:nvPr>
            <p:ph type="title"/>
          </p:nvPr>
        </p:nvSpPr>
        <p:spPr>
          <a:xfrm>
            <a:off x="859478" y="251247"/>
            <a:ext cx="8934276" cy="946440"/>
          </a:xfrm>
        </p:spPr>
        <p:txBody>
          <a:bodyPr/>
          <a:lstStyle/>
          <a:p>
            <a:r>
              <a:rPr lang="en-US" dirty="0"/>
              <a:t>Let’s stop this e-waste!</a:t>
            </a:r>
          </a:p>
        </p:txBody>
      </p:sp>
      <p:pic>
        <p:nvPicPr>
          <p:cNvPr id="12" name="Picture 11" descr="A cartoon penguin pointing up&#10;&#10;AI-generated content may be incorrect.">
            <a:extLst>
              <a:ext uri="{FF2B5EF4-FFF2-40B4-BE49-F238E27FC236}">
                <a16:creationId xmlns:a16="http://schemas.microsoft.com/office/drawing/2014/main" id="{CBB884CE-BD87-714C-1DBB-F8CB1DC288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2268" y="822122"/>
            <a:ext cx="3137211" cy="4705816"/>
          </a:xfrm>
          <a:prstGeom prst="rect">
            <a:avLst/>
          </a:prstGeom>
        </p:spPr>
      </p:pic>
      <p:sp>
        <p:nvSpPr>
          <p:cNvPr id="13" name="Title 2">
            <a:extLst>
              <a:ext uri="{FF2B5EF4-FFF2-40B4-BE49-F238E27FC236}">
                <a16:creationId xmlns:a16="http://schemas.microsoft.com/office/drawing/2014/main" id="{750B6606-D47A-2B67-A26F-63AEB6FC03DB}"/>
              </a:ext>
            </a:extLst>
          </p:cNvPr>
          <p:cNvSpPr txBox="1">
            <a:spLocks/>
          </p:cNvSpPr>
          <p:nvPr/>
        </p:nvSpPr>
        <p:spPr>
          <a:xfrm>
            <a:off x="910236" y="2609531"/>
            <a:ext cx="4383911" cy="946440"/>
          </a:xfrm>
          <a:prstGeom prst="rect">
            <a:avLst/>
          </a:prstGeom>
          <a:noFill/>
          <a:ln w="0">
            <a:noFill/>
          </a:ln>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What if, instead of a pet rescue as with animal shelters, there was a </a:t>
            </a:r>
            <a:r>
              <a:rPr lang="en-US" sz="2800" b="1" i="1" dirty="0"/>
              <a:t>computer rescue </a:t>
            </a:r>
            <a:r>
              <a:rPr lang="en-US" sz="2800" dirty="0"/>
              <a:t>group in the Copper Country to save old machines from landfills?</a:t>
            </a:r>
          </a:p>
          <a:p>
            <a:endParaRPr lang="en-US" sz="2800" dirty="0"/>
          </a:p>
          <a:p>
            <a:r>
              <a:rPr lang="en-US" sz="2800" dirty="0"/>
              <a:t>MTU students and local households could benefit.</a:t>
            </a:r>
          </a:p>
        </p:txBody>
      </p:sp>
    </p:spTree>
    <p:extLst>
      <p:ext uri="{BB962C8B-B14F-4D97-AF65-F5344CB8AC3E}">
        <p14:creationId xmlns:p14="http://schemas.microsoft.com/office/powerpoint/2010/main" val="372306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E113E-98C2-EFEC-38A0-217185E3989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F22B4F7-7346-D1AB-238A-8D332FF751B4}"/>
              </a:ext>
            </a:extLst>
          </p:cNvPr>
          <p:cNvSpPr/>
          <p:nvPr/>
        </p:nvSpPr>
        <p:spPr>
          <a:xfrm>
            <a:off x="562062" y="260059"/>
            <a:ext cx="8934276" cy="5150432"/>
          </a:xfrm>
          <a:prstGeom prst="rect">
            <a:avLst/>
          </a:prstGeom>
          <a:solidFill>
            <a:srgbClr val="F2C0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6841D3CF-0F3F-FA78-7AE5-0F4A0143510C}"/>
              </a:ext>
            </a:extLst>
          </p:cNvPr>
          <p:cNvSpPr>
            <a:spLocks noGrp="1"/>
          </p:cNvSpPr>
          <p:nvPr>
            <p:ph type="title"/>
          </p:nvPr>
        </p:nvSpPr>
        <p:spPr>
          <a:xfrm>
            <a:off x="1015729" y="838476"/>
            <a:ext cx="8245717" cy="946440"/>
          </a:xfrm>
        </p:spPr>
        <p:txBody>
          <a:bodyPr/>
          <a:lstStyle/>
          <a:p>
            <a:r>
              <a:rPr lang="en-US" sz="2400" dirty="0"/>
              <a:t>Anyone heard of this B.A.S.I.C. group by Profs Steelman and Wallace? They visit local libraries to help folks around here with their computers. I hear it’s starting up again soon.</a:t>
            </a:r>
            <a:br>
              <a:rPr lang="en-US" sz="3200" dirty="0"/>
            </a:br>
            <a:endParaRPr lang="en-US" sz="3200" dirty="0"/>
          </a:p>
        </p:txBody>
      </p:sp>
      <p:pic>
        <p:nvPicPr>
          <p:cNvPr id="3" name="Picture 2">
            <a:extLst>
              <a:ext uri="{FF2B5EF4-FFF2-40B4-BE49-F238E27FC236}">
                <a16:creationId xmlns:a16="http://schemas.microsoft.com/office/drawing/2014/main" id="{8D8E36BD-CD8D-4212-BDFA-B7F462FA3697}"/>
              </a:ext>
            </a:extLst>
          </p:cNvPr>
          <p:cNvPicPr>
            <a:picLocks noChangeAspect="1"/>
          </p:cNvPicPr>
          <p:nvPr/>
        </p:nvPicPr>
        <p:blipFill>
          <a:blip r:embed="rId2"/>
          <a:stretch>
            <a:fillRect/>
          </a:stretch>
        </p:blipFill>
        <p:spPr>
          <a:xfrm>
            <a:off x="912670" y="1797155"/>
            <a:ext cx="7785500" cy="3613336"/>
          </a:xfrm>
          <a:prstGeom prst="rect">
            <a:avLst/>
          </a:prstGeom>
        </p:spPr>
      </p:pic>
    </p:spTree>
    <p:extLst>
      <p:ext uri="{BB962C8B-B14F-4D97-AF65-F5344CB8AC3E}">
        <p14:creationId xmlns:p14="http://schemas.microsoft.com/office/powerpoint/2010/main" val="446478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707</TotalTime>
  <Words>720</Words>
  <Application>Microsoft Office PowerPoint</Application>
  <PresentationFormat>Custom</PresentationFormat>
  <Paragraphs>27</Paragraphs>
  <Slides>11</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11</vt:i4>
      </vt:variant>
    </vt:vector>
  </HeadingPairs>
  <TitlesOfParts>
    <vt:vector size="21" baseType="lpstr">
      <vt:lpstr>Arial</vt:lpstr>
      <vt:lpstr>Noto Sans</vt:lpstr>
      <vt:lpstr>Symbol</vt:lpstr>
      <vt:lpstr>Times New Roman</vt:lpstr>
      <vt:lpstr>Wingdings</vt:lpstr>
      <vt:lpstr>Office Theme</vt:lpstr>
      <vt:lpstr>Office Theme</vt:lpstr>
      <vt:lpstr>Office Theme</vt:lpstr>
      <vt:lpstr>Office Theme</vt:lpstr>
      <vt:lpstr>Office Theme</vt:lpstr>
      <vt:lpstr>Computer Rescue Idea Presented to MTU’s Linux User Group  Professor Timothy Keirnan 9 OCT 2025</vt:lpstr>
      <vt:lpstr>PowerPoint Presentation</vt:lpstr>
      <vt:lpstr>PowerPoint Presentation</vt:lpstr>
      <vt:lpstr>My hobby is giving older, no-longer-supported computers a second life with Linux as their operating system.</vt:lpstr>
      <vt:lpstr>E-waste sucks and it’s getting worse. What is going on?</vt:lpstr>
      <vt:lpstr>Prescient book from 1960</vt:lpstr>
      <vt:lpstr>As if Apple’s descent into absurdly thin, non-repairable devices isn’t bad enough. . .</vt:lpstr>
      <vt:lpstr>Let’s stop this e-waste!</vt:lpstr>
      <vt:lpstr>Anyone heard of this B.A.S.I.C. group by Profs Steelman and Wallace? They visit local libraries to help folks around here with their computers. I hear it’s starting up again soon. </vt:lpstr>
      <vt:lpstr>There are many perfectly good Win7 and Win10 machines around that can’t run Win11.  Plenty of Intel-chip old Macs are around, too, unable to run the more current versions of MacOS.  Linux Mint has become really great over the past five years and runs well on older hardware with minimal RAM. It is also not a privacy disaster as Windows, MacOS, and ChromeOS are.  Let’s talk about how we might work with students and campus departments to rescue Copper Country computers in a future LUG meeting (not tonight). I welcome your thoughts.   tskeirna@mtu.edu 316 Walker is my office.</vt:lpstr>
      <vt:lpstr>I will talk with the Sustainability program in Social Sciences that you told me about tonight. Thanks! But maybe we should talk once more together before I do that.  I will also talk with Computer Science, Humanities, and College of Business.  How would we deal with storage drives on rescued machines? People’s data is personal and tricky and we don’t want to be blamed for erasing someone’s old data they didn’t pull all the needed files off the machine.  Linux’s GRUB bootloader is unreliable for dual booting in my newbie experiences. I strongly feel that a rescued computer should run only Linux. Thoughts?  Is Linux Mint the best distro for us to use in computer rescues? I love it but I don’t want to presume anything.  How could we donate rescued computers without becoming somebody’s IT Help Desk forever when they have questions?  How would this computer rescue idea impact local computer shops? Could they be almost partners in the effort, or are they just Windoze or Mac places?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Idea</dc:title>
  <dc:subject/>
  <dc:creator/>
  <dc:description/>
  <cp:lastModifiedBy>tskeirna</cp:lastModifiedBy>
  <cp:revision>11</cp:revision>
  <dcterms:created xsi:type="dcterms:W3CDTF">2025-10-08T23:15:58Z</dcterms:created>
  <dcterms:modified xsi:type="dcterms:W3CDTF">2025-10-23T21:53:37Z</dcterms:modified>
  <dc:language>en-US</dc:language>
</cp:coreProperties>
</file>